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9"/>
  </p:notesMasterIdLst>
  <p:sldIdLst>
    <p:sldId id="256" r:id="rId3"/>
    <p:sldId id="257" r:id="rId4"/>
    <p:sldId id="260" r:id="rId5"/>
    <p:sldId id="261" r:id="rId6"/>
    <p:sldId id="262" r:id="rId7"/>
    <p:sldId id="263" r:id="rId8"/>
    <p:sldId id="290" r:id="rId9"/>
    <p:sldId id="258" r:id="rId10"/>
    <p:sldId id="292" r:id="rId11"/>
    <p:sldId id="264" r:id="rId12"/>
    <p:sldId id="291" r:id="rId13"/>
    <p:sldId id="267" r:id="rId14"/>
    <p:sldId id="265" r:id="rId15"/>
    <p:sldId id="259" r:id="rId16"/>
    <p:sldId id="293" r:id="rId17"/>
    <p:sldId id="29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812"/>
    <a:srgbClr val="1A80B6"/>
    <a:srgbClr val="ED4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9F07D-9478-4217-9C1B-7C3244D06264}" v="1052" dt="2021-12-31T11:51:04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46A9F07D-9478-4217-9C1B-7C3244D06264}"/>
    <pc:docChg chg="undo custSel addSld delSld modSld sldOrd addMainMaster delMainMaster">
      <pc:chgData name="Paul Bloemers" userId="fe3832ff3b233e04" providerId="LiveId" clId="{46A9F07D-9478-4217-9C1B-7C3244D06264}" dt="2021-12-31T11:51:04.211" v="3089"/>
      <pc:docMkLst>
        <pc:docMk/>
      </pc:docMkLst>
      <pc:sldChg chg="modSp mod">
        <pc:chgData name="Paul Bloemers" userId="fe3832ff3b233e04" providerId="LiveId" clId="{46A9F07D-9478-4217-9C1B-7C3244D06264}" dt="2021-12-31T11:44:58.721" v="3054" actId="20577"/>
        <pc:sldMkLst>
          <pc:docMk/>
          <pc:sldMk cId="873983783" sldId="257"/>
        </pc:sldMkLst>
        <pc:spChg chg="mod">
          <ac:chgData name="Paul Bloemers" userId="fe3832ff3b233e04" providerId="LiveId" clId="{46A9F07D-9478-4217-9C1B-7C3244D06264}" dt="2021-12-31T11:44:58.721" v="3054" actId="20577"/>
          <ac:spMkLst>
            <pc:docMk/>
            <pc:sldMk cId="873983783" sldId="257"/>
            <ac:spMk id="4" creationId="{DFFEF60C-980D-425B-BA87-C54CB6516CB8}"/>
          </ac:spMkLst>
        </pc:spChg>
      </pc:sldChg>
      <pc:sldChg chg="addSp delSp modSp mod modClrScheme delAnim modAnim chgLayout">
        <pc:chgData name="Paul Bloemers" userId="fe3832ff3b233e04" providerId="LiveId" clId="{46A9F07D-9478-4217-9C1B-7C3244D06264}" dt="2021-12-31T08:27:45.640" v="1404" actId="20577"/>
        <pc:sldMkLst>
          <pc:docMk/>
          <pc:sldMk cId="861091391" sldId="258"/>
        </pc:sldMkLst>
        <pc:spChg chg="mod ord">
          <ac:chgData name="Paul Bloemers" userId="fe3832ff3b233e04" providerId="LiveId" clId="{46A9F07D-9478-4217-9C1B-7C3244D06264}" dt="2021-12-30T14:27:55.854" v="243" actId="700"/>
          <ac:spMkLst>
            <pc:docMk/>
            <pc:sldMk cId="861091391" sldId="258"/>
            <ac:spMk id="5" creationId="{13185396-0BC7-4B5E-BED3-D81C4349BE3F}"/>
          </ac:spMkLst>
        </pc:spChg>
        <pc:spChg chg="del mod ord">
          <ac:chgData name="Paul Bloemers" userId="fe3832ff3b233e04" providerId="LiveId" clId="{46A9F07D-9478-4217-9C1B-7C3244D06264}" dt="2021-12-30T14:27:55.854" v="243" actId="700"/>
          <ac:spMkLst>
            <pc:docMk/>
            <pc:sldMk cId="861091391" sldId="258"/>
            <ac:spMk id="6" creationId="{7E233860-8C69-4E75-A98E-2BD460B416E2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20" creationId="{6B42E5C5-710C-4D77-A48C-8ABBD09B7CD1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21" creationId="{D84A01BB-FD9E-4C86-8589-B96E84FB733C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22" creationId="{ED244D75-1FE5-4101-B208-BAB5B286B326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23" creationId="{0F0245BE-4890-496C-9FFD-0F1622799F32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24" creationId="{1FE5DCD2-B7CE-4CED-B1B6-BE129F9F0A7E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25" creationId="{DF46AB49-D214-4608-A94C-89580031AF3E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26" creationId="{70B60F1B-E231-454B-B550-6B6E75369939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27" creationId="{7ED2A77B-7D1C-4178-B759-34D7DD9E3EFD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28" creationId="{95B0F7C6-B0E6-4439-8A32-F6B9EBD56550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29" creationId="{34FB2665-ED59-4BB0-8410-9D8EB7E121C1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30" creationId="{24E3847D-B262-43A6-9E0D-D59FC7089A01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31" creationId="{C230CAAD-7315-45F9-A99D-D51FA48A647D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32" creationId="{7ED32605-76AF-4074-9358-38D923ABCD8E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34" creationId="{E05624DB-9482-4CE3-A544-0E8EDCFCE170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38" creationId="{AE9092C2-4CFD-4BD3-9D64-5424A416EC55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39" creationId="{5C475771-8F13-477A-9EAA-79CCF62CE2C7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40" creationId="{C2BAB0E1-53DC-4345-BE6F-909977926638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41" creationId="{865ED22E-9DD8-445E-99A1-C7558E516711}"/>
          </ac:spMkLst>
        </pc:spChg>
        <pc:spChg chg="add del mod">
          <ac:chgData name="Paul Bloemers" userId="fe3832ff3b233e04" providerId="LiveId" clId="{46A9F07D-9478-4217-9C1B-7C3244D06264}" dt="2021-12-30T14:28:53.256" v="249" actId="478"/>
          <ac:spMkLst>
            <pc:docMk/>
            <pc:sldMk cId="861091391" sldId="258"/>
            <ac:spMk id="43" creationId="{692B6F8F-DB2C-4F25-BE66-599904DEE9E0}"/>
          </ac:spMkLst>
        </pc:spChg>
        <pc:spChg chg="add mod ord">
          <ac:chgData name="Paul Bloemers" userId="fe3832ff3b233e04" providerId="LiveId" clId="{46A9F07D-9478-4217-9C1B-7C3244D06264}" dt="2021-12-31T08:27:45.640" v="1404" actId="20577"/>
          <ac:spMkLst>
            <pc:docMk/>
            <pc:sldMk cId="861091391" sldId="258"/>
            <ac:spMk id="44" creationId="{53A5F429-14A9-4741-8AEA-6FC7CC6C1E4B}"/>
          </ac:spMkLst>
        </pc:spChg>
        <pc:spChg chg="add mod">
          <ac:chgData name="Paul Bloemers" userId="fe3832ff3b233e04" providerId="LiveId" clId="{46A9F07D-9478-4217-9C1B-7C3244D06264}" dt="2021-12-30T14:51:01.996" v="498" actId="1036"/>
          <ac:spMkLst>
            <pc:docMk/>
            <pc:sldMk cId="861091391" sldId="258"/>
            <ac:spMk id="56" creationId="{A2114682-C2F7-4C7D-B757-5C044D01038B}"/>
          </ac:spMkLst>
        </pc:spChg>
        <pc:spChg chg="add mod">
          <ac:chgData name="Paul Bloemers" userId="fe3832ff3b233e04" providerId="LiveId" clId="{46A9F07D-9478-4217-9C1B-7C3244D06264}" dt="2021-12-30T14:50:57.794" v="494" actId="1037"/>
          <ac:spMkLst>
            <pc:docMk/>
            <pc:sldMk cId="861091391" sldId="258"/>
            <ac:spMk id="57" creationId="{8ECBB869-239F-4EEA-97B9-E657FCF6FB5E}"/>
          </ac:spMkLst>
        </pc:spChg>
        <pc:spChg chg="add mod">
          <ac:chgData name="Paul Bloemers" userId="fe3832ff3b233e04" providerId="LiveId" clId="{46A9F07D-9478-4217-9C1B-7C3244D06264}" dt="2021-12-30T14:36:27.977" v="276" actId="207"/>
          <ac:spMkLst>
            <pc:docMk/>
            <pc:sldMk cId="861091391" sldId="258"/>
            <ac:spMk id="58" creationId="{FE7D8988-C1B2-4082-92BB-1156D5975F00}"/>
          </ac:spMkLst>
        </pc:spChg>
        <pc:spChg chg="add mod">
          <ac:chgData name="Paul Bloemers" userId="fe3832ff3b233e04" providerId="LiveId" clId="{46A9F07D-9478-4217-9C1B-7C3244D06264}" dt="2021-12-30T14:36:27.977" v="276" actId="207"/>
          <ac:spMkLst>
            <pc:docMk/>
            <pc:sldMk cId="861091391" sldId="258"/>
            <ac:spMk id="59" creationId="{B921BE99-52D6-4665-8E1E-C460BD45734B}"/>
          </ac:spMkLst>
        </pc:spChg>
        <pc:spChg chg="add del mod">
          <ac:chgData name="Paul Bloemers" userId="fe3832ff3b233e04" providerId="LiveId" clId="{46A9F07D-9478-4217-9C1B-7C3244D06264}" dt="2021-12-30T14:48:08.905" v="454" actId="478"/>
          <ac:spMkLst>
            <pc:docMk/>
            <pc:sldMk cId="861091391" sldId="258"/>
            <ac:spMk id="60" creationId="{151939B0-B48B-40F3-BE4A-DF9571A5B46B}"/>
          </ac:spMkLst>
        </pc:spChg>
        <pc:spChg chg="add mod">
          <ac:chgData name="Paul Bloemers" userId="fe3832ff3b233e04" providerId="LiveId" clId="{46A9F07D-9478-4217-9C1B-7C3244D06264}" dt="2021-12-30T14:36:27.977" v="276" actId="207"/>
          <ac:spMkLst>
            <pc:docMk/>
            <pc:sldMk cId="861091391" sldId="258"/>
            <ac:spMk id="61" creationId="{EC9635D2-48B2-4E50-B287-F8ABAE60C969}"/>
          </ac:spMkLst>
        </pc:spChg>
        <pc:spChg chg="add mod">
          <ac:chgData name="Paul Bloemers" userId="fe3832ff3b233e04" providerId="LiveId" clId="{46A9F07D-9478-4217-9C1B-7C3244D06264}" dt="2021-12-30T14:36:27.977" v="276" actId="207"/>
          <ac:spMkLst>
            <pc:docMk/>
            <pc:sldMk cId="861091391" sldId="258"/>
            <ac:spMk id="62" creationId="{63FC9C15-B970-4C80-B77C-D7B5F4F3E18F}"/>
          </ac:spMkLst>
        </pc:spChg>
        <pc:spChg chg="add mod">
          <ac:chgData name="Paul Bloemers" userId="fe3832ff3b233e04" providerId="LiveId" clId="{46A9F07D-9478-4217-9C1B-7C3244D06264}" dt="2021-12-30T14:36:27.977" v="276" actId="207"/>
          <ac:spMkLst>
            <pc:docMk/>
            <pc:sldMk cId="861091391" sldId="258"/>
            <ac:spMk id="63" creationId="{8C2D3F6A-19E4-473A-A7CF-1382AC9E1879}"/>
          </ac:spMkLst>
        </pc:spChg>
        <pc:spChg chg="add mod">
          <ac:chgData name="Paul Bloemers" userId="fe3832ff3b233e04" providerId="LiveId" clId="{46A9F07D-9478-4217-9C1B-7C3244D06264}" dt="2021-12-30T14:36:27.977" v="276" actId="207"/>
          <ac:spMkLst>
            <pc:docMk/>
            <pc:sldMk cId="861091391" sldId="258"/>
            <ac:spMk id="64" creationId="{5102087B-9D76-4893-9A26-0CB201530F50}"/>
          </ac:spMkLst>
        </pc:spChg>
        <pc:spChg chg="add mod">
          <ac:chgData name="Paul Bloemers" userId="fe3832ff3b233e04" providerId="LiveId" clId="{46A9F07D-9478-4217-9C1B-7C3244D06264}" dt="2021-12-30T14:36:27.977" v="276" actId="207"/>
          <ac:spMkLst>
            <pc:docMk/>
            <pc:sldMk cId="861091391" sldId="258"/>
            <ac:spMk id="65" creationId="{96D75017-152D-4151-9F2C-D156C6A95BD4}"/>
          </ac:spMkLst>
        </pc:spChg>
        <pc:spChg chg="add mod">
          <ac:chgData name="Paul Bloemers" userId="fe3832ff3b233e04" providerId="LiveId" clId="{46A9F07D-9478-4217-9C1B-7C3244D06264}" dt="2021-12-30T14:36:27.977" v="276" actId="207"/>
          <ac:spMkLst>
            <pc:docMk/>
            <pc:sldMk cId="861091391" sldId="258"/>
            <ac:spMk id="66" creationId="{26ECF051-4B83-4F8C-B17F-2B99C93CCA2C}"/>
          </ac:spMkLst>
        </pc:spChg>
        <pc:spChg chg="add mod">
          <ac:chgData name="Paul Bloemers" userId="fe3832ff3b233e04" providerId="LiveId" clId="{46A9F07D-9478-4217-9C1B-7C3244D06264}" dt="2021-12-30T14:36:27.977" v="276" actId="207"/>
          <ac:spMkLst>
            <pc:docMk/>
            <pc:sldMk cId="861091391" sldId="258"/>
            <ac:spMk id="67" creationId="{39EE679D-771F-464C-9815-CEB32ABCDDF8}"/>
          </ac:spMkLst>
        </pc:spChg>
        <pc:spChg chg="add mod">
          <ac:chgData name="Paul Bloemers" userId="fe3832ff3b233e04" providerId="LiveId" clId="{46A9F07D-9478-4217-9C1B-7C3244D06264}" dt="2021-12-30T14:36:27.977" v="276" actId="207"/>
          <ac:spMkLst>
            <pc:docMk/>
            <pc:sldMk cId="861091391" sldId="258"/>
            <ac:spMk id="68" creationId="{DE2C77C8-11AF-46F9-9044-A04AF1DE71F1}"/>
          </ac:spMkLst>
        </pc:spChg>
        <pc:spChg chg="add mod">
          <ac:chgData name="Paul Bloemers" userId="fe3832ff3b233e04" providerId="LiveId" clId="{46A9F07D-9478-4217-9C1B-7C3244D06264}" dt="2021-12-30T14:49:30.390" v="481" actId="1076"/>
          <ac:spMkLst>
            <pc:docMk/>
            <pc:sldMk cId="861091391" sldId="258"/>
            <ac:spMk id="70" creationId="{50CA87BC-90F9-4B10-AD1C-15BDF40C2EC1}"/>
          </ac:spMkLst>
        </pc:spChg>
        <pc:spChg chg="add mod">
          <ac:chgData name="Paul Bloemers" userId="fe3832ff3b233e04" providerId="LiveId" clId="{46A9F07D-9478-4217-9C1B-7C3244D06264}" dt="2021-12-30T14:36:27.977" v="276" actId="207"/>
          <ac:spMkLst>
            <pc:docMk/>
            <pc:sldMk cId="861091391" sldId="258"/>
            <ac:spMk id="74" creationId="{30F31009-0348-4E3C-B574-DD94F61B6907}"/>
          </ac:spMkLst>
        </pc:spChg>
        <pc:spChg chg="add mod">
          <ac:chgData name="Paul Bloemers" userId="fe3832ff3b233e04" providerId="LiveId" clId="{46A9F07D-9478-4217-9C1B-7C3244D06264}" dt="2021-12-30T14:36:27.977" v="276" actId="207"/>
          <ac:spMkLst>
            <pc:docMk/>
            <pc:sldMk cId="861091391" sldId="258"/>
            <ac:spMk id="75" creationId="{06369BD1-5BE8-45FB-A331-0F962EED163A}"/>
          </ac:spMkLst>
        </pc:spChg>
        <pc:spChg chg="add mod">
          <ac:chgData name="Paul Bloemers" userId="fe3832ff3b233e04" providerId="LiveId" clId="{46A9F07D-9478-4217-9C1B-7C3244D06264}" dt="2021-12-30T14:59:45.516" v="885" actId="553"/>
          <ac:spMkLst>
            <pc:docMk/>
            <pc:sldMk cId="861091391" sldId="258"/>
            <ac:spMk id="76" creationId="{37124D91-3054-4DC0-9B08-52577AD5DC91}"/>
          </ac:spMkLst>
        </pc:spChg>
        <pc:spChg chg="add mod">
          <ac:chgData name="Paul Bloemers" userId="fe3832ff3b233e04" providerId="LiveId" clId="{46A9F07D-9478-4217-9C1B-7C3244D06264}" dt="2021-12-30T14:49:26.445" v="480" actId="1076"/>
          <ac:spMkLst>
            <pc:docMk/>
            <pc:sldMk cId="861091391" sldId="258"/>
            <ac:spMk id="77" creationId="{697F5FC0-DC63-4D1E-A6FD-0790888D4860}"/>
          </ac:spMkLst>
        </pc:spChg>
        <pc:spChg chg="add mod">
          <ac:chgData name="Paul Bloemers" userId="fe3832ff3b233e04" providerId="LiveId" clId="{46A9F07D-9478-4217-9C1B-7C3244D06264}" dt="2021-12-30T14:48:59.617" v="459" actId="1076"/>
          <ac:spMkLst>
            <pc:docMk/>
            <pc:sldMk cId="861091391" sldId="258"/>
            <ac:spMk id="79" creationId="{399982B6-B5BC-4C89-B237-FCCC32821B17}"/>
          </ac:spMkLst>
        </pc:spChg>
        <pc:spChg chg="add mod">
          <ac:chgData name="Paul Bloemers" userId="fe3832ff3b233e04" providerId="LiveId" clId="{46A9F07D-9478-4217-9C1B-7C3244D06264}" dt="2021-12-30T14:59:45.516" v="885" actId="553"/>
          <ac:spMkLst>
            <pc:docMk/>
            <pc:sldMk cId="861091391" sldId="258"/>
            <ac:spMk id="80" creationId="{85D5B6D1-E2FB-4279-97F7-14F5325A3DB8}"/>
          </ac:spMkLst>
        </pc:spChg>
        <pc:spChg chg="add mod">
          <ac:chgData name="Paul Bloemers" userId="fe3832ff3b233e04" providerId="LiveId" clId="{46A9F07D-9478-4217-9C1B-7C3244D06264}" dt="2021-12-30T14:59:02.345" v="872" actId="313"/>
          <ac:spMkLst>
            <pc:docMk/>
            <pc:sldMk cId="861091391" sldId="258"/>
            <ac:spMk id="91" creationId="{F88DD6EE-ADCD-4B27-BC66-03EC68DE7215}"/>
          </ac:spMkLst>
        </pc:spChg>
        <pc:spChg chg="add mod">
          <ac:chgData name="Paul Bloemers" userId="fe3832ff3b233e04" providerId="LiveId" clId="{46A9F07D-9478-4217-9C1B-7C3244D06264}" dt="2021-12-30T14:59:14.100" v="874" actId="1076"/>
          <ac:spMkLst>
            <pc:docMk/>
            <pc:sldMk cId="861091391" sldId="258"/>
            <ac:spMk id="92" creationId="{7567F512-505B-481A-AF83-32FBABDCCCDE}"/>
          </ac:spMkLst>
        </pc:spChg>
        <pc:spChg chg="add mod">
          <ac:chgData name="Paul Bloemers" userId="fe3832ff3b233e04" providerId="LiveId" clId="{46A9F07D-9478-4217-9C1B-7C3244D06264}" dt="2021-12-30T15:00:03.045" v="889" actId="1036"/>
          <ac:spMkLst>
            <pc:docMk/>
            <pc:sldMk cId="861091391" sldId="258"/>
            <ac:spMk id="94" creationId="{041AA6FF-8770-43B3-A863-4549D1D45FF6}"/>
          </ac:spMkLst>
        </pc:spChg>
        <pc:grpChg chg="add mod">
          <ac:chgData name="Paul Bloemers" userId="fe3832ff3b233e04" providerId="LiveId" clId="{46A9F07D-9478-4217-9C1B-7C3244D06264}" dt="2021-12-30T14:31:08.631" v="266" actId="164"/>
          <ac:grpSpMkLst>
            <pc:docMk/>
            <pc:sldMk cId="861091391" sldId="258"/>
            <ac:grpSpMk id="87" creationId="{ABEEFC11-17F3-4DA5-A66C-8AB7EF214EBA}"/>
          </ac:grpSpMkLst>
        </pc:grpChg>
        <pc:picChg chg="add mod">
          <ac:chgData name="Paul Bloemers" userId="fe3832ff3b233e04" providerId="LiveId" clId="{46A9F07D-9478-4217-9C1B-7C3244D06264}" dt="2021-12-30T14:31:08.631" v="266" actId="164"/>
          <ac:picMkLst>
            <pc:docMk/>
            <pc:sldMk cId="861091391" sldId="258"/>
            <ac:picMk id="45" creationId="{4910885C-D946-48FF-A7AE-B79EA21C93FE}"/>
          </ac:picMkLst>
        </pc:picChg>
        <pc:cxnChg chg="add del mod">
          <ac:chgData name="Paul Bloemers" userId="fe3832ff3b233e04" providerId="LiveId" clId="{46A9F07D-9478-4217-9C1B-7C3244D06264}" dt="2021-12-30T14:27:39.849" v="241" actId="478"/>
          <ac:cxnSpMkLst>
            <pc:docMk/>
            <pc:sldMk cId="861091391" sldId="258"/>
            <ac:cxnSpMk id="7" creationId="{638A916F-C8B1-4ECA-A564-43F586E467C0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8" creationId="{34A6AFF7-F23C-4959-90D6-61BFDCAC897C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9" creationId="{31D10FD1-67AE-4D77-B39D-07E7EF1B3BB1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10" creationId="{E33522D6-ADE4-4FBD-8C1F-C0149B045206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11" creationId="{C3D3501D-E1E9-4A88-A1A9-54086BB27943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12" creationId="{65CE484C-5BC8-40B2-8A88-F089807CF24D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13" creationId="{DA4D0C82-2403-4A07-A960-DE7ACE4781AA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14" creationId="{0685AD63-4E54-4E6A-8787-8DB39C1E0539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15" creationId="{BA668C37-761A-4177-B32A-11B32DD66257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16" creationId="{AC7FD240-9762-491A-9A56-BDE09B38A20D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17" creationId="{A2FE58C0-7E96-453A-80BA-32F3D82DF86E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18" creationId="{643FE94D-A898-4B19-9188-A3BDCAE7CD01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19" creationId="{DE3514A8-F446-4948-8C09-C70BF5BC57A1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33" creationId="{9D94332E-B30F-4130-BC4A-F3A675E4161E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35" creationId="{26F183F3-FD9E-4FC9-87A4-9565DF7F4A9C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36" creationId="{7543ECA4-5F93-42F3-BAB5-706737D6A965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37" creationId="{95AF3033-B2F1-4217-ACAE-8D4FFF5A3257}"/>
          </ac:cxnSpMkLst>
        </pc:cxnChg>
        <pc:cxnChg chg="add del mod">
          <ac:chgData name="Paul Bloemers" userId="fe3832ff3b233e04" providerId="LiveId" clId="{46A9F07D-9478-4217-9C1B-7C3244D06264}" dt="2021-12-30T14:28:53.256" v="249" actId="478"/>
          <ac:cxnSpMkLst>
            <pc:docMk/>
            <pc:sldMk cId="861091391" sldId="258"/>
            <ac:cxnSpMk id="42" creationId="{779D6DF0-C592-4A5B-BB70-44CEEBA940AD}"/>
          </ac:cxnSpMkLst>
        </pc:cxnChg>
        <pc:cxnChg chg="add mod">
          <ac:chgData name="Paul Bloemers" userId="fe3832ff3b233e04" providerId="LiveId" clId="{46A9F07D-9478-4217-9C1B-7C3244D06264}" dt="2021-12-30T14:36:27.977" v="276" actId="207"/>
          <ac:cxnSpMkLst>
            <pc:docMk/>
            <pc:sldMk cId="861091391" sldId="258"/>
            <ac:cxnSpMk id="46" creationId="{A3E1091F-63A7-4A52-8580-9A9511869CA6}"/>
          </ac:cxnSpMkLst>
        </pc:cxnChg>
        <pc:cxnChg chg="add mod">
          <ac:chgData name="Paul Bloemers" userId="fe3832ff3b233e04" providerId="LiveId" clId="{46A9F07D-9478-4217-9C1B-7C3244D06264}" dt="2021-12-30T14:36:27.977" v="276" actId="207"/>
          <ac:cxnSpMkLst>
            <pc:docMk/>
            <pc:sldMk cId="861091391" sldId="258"/>
            <ac:cxnSpMk id="47" creationId="{00A9DFB8-91FD-431D-8121-1D509EB8CACF}"/>
          </ac:cxnSpMkLst>
        </pc:cxnChg>
        <pc:cxnChg chg="add mod">
          <ac:chgData name="Paul Bloemers" userId="fe3832ff3b233e04" providerId="LiveId" clId="{46A9F07D-9478-4217-9C1B-7C3244D06264}" dt="2021-12-30T14:36:27.977" v="276" actId="207"/>
          <ac:cxnSpMkLst>
            <pc:docMk/>
            <pc:sldMk cId="861091391" sldId="258"/>
            <ac:cxnSpMk id="48" creationId="{5A9FA417-6048-4215-92D8-809A2FA958EC}"/>
          </ac:cxnSpMkLst>
        </pc:cxnChg>
        <pc:cxnChg chg="add mod">
          <ac:chgData name="Paul Bloemers" userId="fe3832ff3b233e04" providerId="LiveId" clId="{46A9F07D-9478-4217-9C1B-7C3244D06264}" dt="2021-12-30T14:36:27.977" v="276" actId="207"/>
          <ac:cxnSpMkLst>
            <pc:docMk/>
            <pc:sldMk cId="861091391" sldId="258"/>
            <ac:cxnSpMk id="49" creationId="{DAB09A3F-C54F-463D-9904-B56CD33D3E8E}"/>
          </ac:cxnSpMkLst>
        </pc:cxnChg>
        <pc:cxnChg chg="add mod">
          <ac:chgData name="Paul Bloemers" userId="fe3832ff3b233e04" providerId="LiveId" clId="{46A9F07D-9478-4217-9C1B-7C3244D06264}" dt="2021-12-30T14:36:27.977" v="276" actId="207"/>
          <ac:cxnSpMkLst>
            <pc:docMk/>
            <pc:sldMk cId="861091391" sldId="258"/>
            <ac:cxnSpMk id="50" creationId="{982F348A-ECA8-4A3B-B601-11D78A721EF0}"/>
          </ac:cxnSpMkLst>
        </pc:cxnChg>
        <pc:cxnChg chg="add mod">
          <ac:chgData name="Paul Bloemers" userId="fe3832ff3b233e04" providerId="LiveId" clId="{46A9F07D-9478-4217-9C1B-7C3244D06264}" dt="2021-12-30T14:36:27.977" v="276" actId="207"/>
          <ac:cxnSpMkLst>
            <pc:docMk/>
            <pc:sldMk cId="861091391" sldId="258"/>
            <ac:cxnSpMk id="51" creationId="{AB7FF53E-7B79-4AEE-B2F2-5376563FEF6C}"/>
          </ac:cxnSpMkLst>
        </pc:cxnChg>
        <pc:cxnChg chg="add mod">
          <ac:chgData name="Paul Bloemers" userId="fe3832ff3b233e04" providerId="LiveId" clId="{46A9F07D-9478-4217-9C1B-7C3244D06264}" dt="2021-12-30T14:36:27.977" v="276" actId="207"/>
          <ac:cxnSpMkLst>
            <pc:docMk/>
            <pc:sldMk cId="861091391" sldId="258"/>
            <ac:cxnSpMk id="52" creationId="{33295B93-3817-4F1C-A8F4-7E226D03D7DB}"/>
          </ac:cxnSpMkLst>
        </pc:cxnChg>
        <pc:cxnChg chg="add mod">
          <ac:chgData name="Paul Bloemers" userId="fe3832ff3b233e04" providerId="LiveId" clId="{46A9F07D-9478-4217-9C1B-7C3244D06264}" dt="2021-12-30T14:36:27.977" v="276" actId="207"/>
          <ac:cxnSpMkLst>
            <pc:docMk/>
            <pc:sldMk cId="861091391" sldId="258"/>
            <ac:cxnSpMk id="53" creationId="{60F72587-C505-4401-9654-77D81AE96304}"/>
          </ac:cxnSpMkLst>
        </pc:cxnChg>
        <pc:cxnChg chg="add mod">
          <ac:chgData name="Paul Bloemers" userId="fe3832ff3b233e04" providerId="LiveId" clId="{46A9F07D-9478-4217-9C1B-7C3244D06264}" dt="2021-12-30T14:36:27.977" v="276" actId="207"/>
          <ac:cxnSpMkLst>
            <pc:docMk/>
            <pc:sldMk cId="861091391" sldId="258"/>
            <ac:cxnSpMk id="54" creationId="{AEB5066E-E269-4BD1-ADC1-F96504904AF4}"/>
          </ac:cxnSpMkLst>
        </pc:cxnChg>
        <pc:cxnChg chg="add mod">
          <ac:chgData name="Paul Bloemers" userId="fe3832ff3b233e04" providerId="LiveId" clId="{46A9F07D-9478-4217-9C1B-7C3244D06264}" dt="2021-12-30T14:36:27.977" v="276" actId="207"/>
          <ac:cxnSpMkLst>
            <pc:docMk/>
            <pc:sldMk cId="861091391" sldId="258"/>
            <ac:cxnSpMk id="55" creationId="{880D13C4-46A9-43F4-8F8A-4EE6D2E966F4}"/>
          </ac:cxnSpMkLst>
        </pc:cxnChg>
        <pc:cxnChg chg="add mod">
          <ac:chgData name="Paul Bloemers" userId="fe3832ff3b233e04" providerId="LiveId" clId="{46A9F07D-9478-4217-9C1B-7C3244D06264}" dt="2021-12-30T14:49:39.567" v="482" actId="14100"/>
          <ac:cxnSpMkLst>
            <pc:docMk/>
            <pc:sldMk cId="861091391" sldId="258"/>
            <ac:cxnSpMk id="69" creationId="{7DE967BA-8681-4134-85F9-F1D0D591428D}"/>
          </ac:cxnSpMkLst>
        </pc:cxnChg>
        <pc:cxnChg chg="add mod">
          <ac:chgData name="Paul Bloemers" userId="fe3832ff3b233e04" providerId="LiveId" clId="{46A9F07D-9478-4217-9C1B-7C3244D06264}" dt="2021-12-30T14:36:27.977" v="276" actId="207"/>
          <ac:cxnSpMkLst>
            <pc:docMk/>
            <pc:sldMk cId="861091391" sldId="258"/>
            <ac:cxnSpMk id="71" creationId="{3A1433A3-D680-4546-9FE3-ACFFC8A60389}"/>
          </ac:cxnSpMkLst>
        </pc:cxnChg>
        <pc:cxnChg chg="add mod">
          <ac:chgData name="Paul Bloemers" userId="fe3832ff3b233e04" providerId="LiveId" clId="{46A9F07D-9478-4217-9C1B-7C3244D06264}" dt="2021-12-30T14:49:01.843" v="460" actId="1036"/>
          <ac:cxnSpMkLst>
            <pc:docMk/>
            <pc:sldMk cId="861091391" sldId="258"/>
            <ac:cxnSpMk id="72" creationId="{16147225-5DD9-4D60-9D0E-8E573A06AD8A}"/>
          </ac:cxnSpMkLst>
        </pc:cxnChg>
        <pc:cxnChg chg="add mod">
          <ac:chgData name="Paul Bloemers" userId="fe3832ff3b233e04" providerId="LiveId" clId="{46A9F07D-9478-4217-9C1B-7C3244D06264}" dt="2021-12-30T14:49:21.555" v="479" actId="14100"/>
          <ac:cxnSpMkLst>
            <pc:docMk/>
            <pc:sldMk cId="861091391" sldId="258"/>
            <ac:cxnSpMk id="73" creationId="{23C39CBD-6714-4223-88A4-A7C5ADF256A1}"/>
          </ac:cxnSpMkLst>
        </pc:cxnChg>
        <pc:cxnChg chg="add mod">
          <ac:chgData name="Paul Bloemers" userId="fe3832ff3b233e04" providerId="LiveId" clId="{46A9F07D-9478-4217-9C1B-7C3244D06264}" dt="2021-12-30T14:36:27.977" v="276" actId="207"/>
          <ac:cxnSpMkLst>
            <pc:docMk/>
            <pc:sldMk cId="861091391" sldId="258"/>
            <ac:cxnSpMk id="78" creationId="{493B5452-5175-4CF1-B904-427E32AFB951}"/>
          </ac:cxnSpMkLst>
        </pc:cxnChg>
        <pc:cxnChg chg="add mod">
          <ac:chgData name="Paul Bloemers" userId="fe3832ff3b233e04" providerId="LiveId" clId="{46A9F07D-9478-4217-9C1B-7C3244D06264}" dt="2021-12-30T14:36:27.977" v="276" actId="207"/>
          <ac:cxnSpMkLst>
            <pc:docMk/>
            <pc:sldMk cId="861091391" sldId="258"/>
            <ac:cxnSpMk id="81" creationId="{2280F9F9-368D-46F8-9F3D-D4576FD399AE}"/>
          </ac:cxnSpMkLst>
        </pc:cxnChg>
        <pc:cxnChg chg="add mod">
          <ac:chgData name="Paul Bloemers" userId="fe3832ff3b233e04" providerId="LiveId" clId="{46A9F07D-9478-4217-9C1B-7C3244D06264}" dt="2021-12-30T14:36:27.977" v="276" actId="207"/>
          <ac:cxnSpMkLst>
            <pc:docMk/>
            <pc:sldMk cId="861091391" sldId="258"/>
            <ac:cxnSpMk id="82" creationId="{95ECE952-7739-4DC1-933E-F3C789C6DD8E}"/>
          </ac:cxnSpMkLst>
        </pc:cxnChg>
        <pc:cxnChg chg="add mod">
          <ac:chgData name="Paul Bloemers" userId="fe3832ff3b233e04" providerId="LiveId" clId="{46A9F07D-9478-4217-9C1B-7C3244D06264}" dt="2021-12-30T14:31:08.631" v="266" actId="164"/>
          <ac:cxnSpMkLst>
            <pc:docMk/>
            <pc:sldMk cId="861091391" sldId="258"/>
            <ac:cxnSpMk id="84" creationId="{C08229D7-2E56-4E7D-8554-945EC069A1FD}"/>
          </ac:cxnSpMkLst>
        </pc:cxnChg>
        <pc:cxnChg chg="add mod">
          <ac:chgData name="Paul Bloemers" userId="fe3832ff3b233e04" providerId="LiveId" clId="{46A9F07D-9478-4217-9C1B-7C3244D06264}" dt="2021-12-30T15:00:13.145" v="892" actId="1035"/>
          <ac:cxnSpMkLst>
            <pc:docMk/>
            <pc:sldMk cId="861091391" sldId="258"/>
            <ac:cxnSpMk id="90" creationId="{BE755A4A-7172-419A-8433-CC4298B39D3F}"/>
          </ac:cxnSpMkLst>
        </pc:cxnChg>
        <pc:cxnChg chg="add mod">
          <ac:chgData name="Paul Bloemers" userId="fe3832ff3b233e04" providerId="LiveId" clId="{46A9F07D-9478-4217-9C1B-7C3244D06264}" dt="2021-12-30T14:59:56.467" v="887" actId="1036"/>
          <ac:cxnSpMkLst>
            <pc:docMk/>
            <pc:sldMk cId="861091391" sldId="258"/>
            <ac:cxnSpMk id="93" creationId="{DDCB222B-9C86-40E3-9F9E-C8FA6BCF55D4}"/>
          </ac:cxnSpMkLst>
        </pc:cxnChg>
      </pc:sldChg>
      <pc:sldChg chg="addSp delSp modSp mod modAnim">
        <pc:chgData name="Paul Bloemers" userId="fe3832ff3b233e04" providerId="LiveId" clId="{46A9F07D-9478-4217-9C1B-7C3244D06264}" dt="2021-12-31T11:40:52.755" v="3000"/>
        <pc:sldMkLst>
          <pc:docMk/>
          <pc:sldMk cId="1308296381" sldId="259"/>
        </pc:sldMkLst>
        <pc:spChg chg="add del ord">
          <ac:chgData name="Paul Bloemers" userId="fe3832ff3b233e04" providerId="LiveId" clId="{46A9F07D-9478-4217-9C1B-7C3244D06264}" dt="2021-12-31T10:34:55.579" v="1993" actId="478"/>
          <ac:spMkLst>
            <pc:docMk/>
            <pc:sldMk cId="1308296381" sldId="259"/>
            <ac:spMk id="31" creationId="{9A8E758C-BFD6-498F-98B0-3D6BF9652487}"/>
          </ac:spMkLst>
        </pc:spChg>
        <pc:spChg chg="add del mod">
          <ac:chgData name="Paul Bloemers" userId="fe3832ff3b233e04" providerId="LiveId" clId="{46A9F07D-9478-4217-9C1B-7C3244D06264}" dt="2021-12-31T10:44:00.946" v="2041" actId="478"/>
          <ac:spMkLst>
            <pc:docMk/>
            <pc:sldMk cId="1308296381" sldId="259"/>
            <ac:spMk id="41" creationId="{04321D15-DA15-48AF-953F-A8920CD681EC}"/>
          </ac:spMkLst>
        </pc:spChg>
        <pc:spChg chg="add mod">
          <ac:chgData name="Paul Bloemers" userId="fe3832ff3b233e04" providerId="LiveId" clId="{46A9F07D-9478-4217-9C1B-7C3244D06264}" dt="2021-12-31T10:54:10.972" v="2047" actId="1076"/>
          <ac:spMkLst>
            <pc:docMk/>
            <pc:sldMk cId="1308296381" sldId="259"/>
            <ac:spMk id="43" creationId="{1DE19E78-268E-4FFD-BA40-0174200FC3AA}"/>
          </ac:spMkLst>
        </pc:spChg>
        <pc:spChg chg="add mod">
          <ac:chgData name="Paul Bloemers" userId="fe3832ff3b233e04" providerId="LiveId" clId="{46A9F07D-9478-4217-9C1B-7C3244D06264}" dt="2021-12-31T11:07:33.610" v="2111" actId="1038"/>
          <ac:spMkLst>
            <pc:docMk/>
            <pc:sldMk cId="1308296381" sldId="259"/>
            <ac:spMk id="44" creationId="{52026F8E-9B59-48B6-9ECB-10DEB093F5C4}"/>
          </ac:spMkLst>
        </pc:spChg>
        <pc:spChg chg="add mod">
          <ac:chgData name="Paul Bloemers" userId="fe3832ff3b233e04" providerId="LiveId" clId="{46A9F07D-9478-4217-9C1B-7C3244D06264}" dt="2021-12-31T10:56:59.171" v="2084" actId="688"/>
          <ac:spMkLst>
            <pc:docMk/>
            <pc:sldMk cId="1308296381" sldId="259"/>
            <ac:spMk id="45" creationId="{71B4589D-C62D-4845-8B42-A38F7FE5B9ED}"/>
          </ac:spMkLst>
        </pc:spChg>
        <pc:spChg chg="add mod">
          <ac:chgData name="Paul Bloemers" userId="fe3832ff3b233e04" providerId="LiveId" clId="{46A9F07D-9478-4217-9C1B-7C3244D06264}" dt="2021-12-31T11:27:28.719" v="2640" actId="14100"/>
          <ac:spMkLst>
            <pc:docMk/>
            <pc:sldMk cId="1308296381" sldId="259"/>
            <ac:spMk id="46" creationId="{C9000B4B-D65F-45FB-ACEA-8C8A47A20E02}"/>
          </ac:spMkLst>
        </pc:spChg>
        <pc:spChg chg="add mod">
          <ac:chgData name="Paul Bloemers" userId="fe3832ff3b233e04" providerId="LiveId" clId="{46A9F07D-9478-4217-9C1B-7C3244D06264}" dt="2021-12-31T11:40:30.516" v="2998" actId="20577"/>
          <ac:spMkLst>
            <pc:docMk/>
            <pc:sldMk cId="1308296381" sldId="259"/>
            <ac:spMk id="47" creationId="{AC8BA0E6-D1CA-4978-8F49-010044B4920F}"/>
          </ac:spMkLst>
        </pc:spChg>
        <pc:grpChg chg="add mod">
          <ac:chgData name="Paul Bloemers" userId="fe3832ff3b233e04" providerId="LiveId" clId="{46A9F07D-9478-4217-9C1B-7C3244D06264}" dt="2021-12-31T10:35:21.083" v="1997" actId="1076"/>
          <ac:grpSpMkLst>
            <pc:docMk/>
            <pc:sldMk cId="1308296381" sldId="259"/>
            <ac:grpSpMk id="34" creationId="{292BB3BD-6799-4BE2-AF59-AF9710E856B7}"/>
          </ac:grpSpMkLst>
        </pc:grpChg>
        <pc:grpChg chg="add mod">
          <ac:chgData name="Paul Bloemers" userId="fe3832ff3b233e04" providerId="LiveId" clId="{46A9F07D-9478-4217-9C1B-7C3244D06264}" dt="2021-12-31T10:37:00.433" v="2005" actId="1076"/>
          <ac:grpSpMkLst>
            <pc:docMk/>
            <pc:sldMk cId="1308296381" sldId="259"/>
            <ac:grpSpMk id="35" creationId="{3CDFFBC2-B7F0-42AD-9B7E-19808DA5EE6E}"/>
          </ac:grpSpMkLst>
        </pc:grpChg>
        <pc:grpChg chg="add mod">
          <ac:chgData name="Paul Bloemers" userId="fe3832ff3b233e04" providerId="LiveId" clId="{46A9F07D-9478-4217-9C1B-7C3244D06264}" dt="2021-12-31T10:39:10.007" v="2015" actId="1076"/>
          <ac:grpSpMkLst>
            <pc:docMk/>
            <pc:sldMk cId="1308296381" sldId="259"/>
            <ac:grpSpMk id="38" creationId="{B1E5F420-A9BB-445E-9A7E-CCBC867ADC9A}"/>
          </ac:grpSpMkLst>
        </pc:grpChg>
        <pc:grpChg chg="add mod">
          <ac:chgData name="Paul Bloemers" userId="fe3832ff3b233e04" providerId="LiveId" clId="{46A9F07D-9478-4217-9C1B-7C3244D06264}" dt="2021-12-31T11:27:09.656" v="2637" actId="164"/>
          <ac:grpSpMkLst>
            <pc:docMk/>
            <pc:sldMk cId="1308296381" sldId="259"/>
            <ac:grpSpMk id="48" creationId="{48B47977-902E-4EF1-BE03-ED198053D56D}"/>
          </ac:grpSpMkLst>
        </pc:grpChg>
        <pc:picChg chg="add del mod">
          <ac:chgData name="Paul Bloemers" userId="fe3832ff3b233e04" providerId="LiveId" clId="{46A9F07D-9478-4217-9C1B-7C3244D06264}" dt="2021-12-31T10:33:20.113" v="1976" actId="478"/>
          <ac:picMkLst>
            <pc:docMk/>
            <pc:sldMk cId="1308296381" sldId="259"/>
            <ac:picMk id="23" creationId="{BC7FFC55-CBD8-469A-BFFD-3469E8685C55}"/>
          </ac:picMkLst>
        </pc:picChg>
        <pc:cxnChg chg="add mod">
          <ac:chgData name="Paul Bloemers" userId="fe3832ff3b233e04" providerId="LiveId" clId="{46A9F07D-9478-4217-9C1B-7C3244D06264}" dt="2021-12-31T10:35:10.453" v="1996" actId="1582"/>
          <ac:cxnSpMkLst>
            <pc:docMk/>
            <pc:sldMk cId="1308296381" sldId="259"/>
            <ac:cxnSpMk id="25" creationId="{EF69EBBE-775F-4030-9187-B58074357C09}"/>
          </ac:cxnSpMkLst>
        </pc:cxnChg>
        <pc:cxnChg chg="add mod">
          <ac:chgData name="Paul Bloemers" userId="fe3832ff3b233e04" providerId="LiveId" clId="{46A9F07D-9478-4217-9C1B-7C3244D06264}" dt="2021-12-31T10:35:10.453" v="1996" actId="1582"/>
          <ac:cxnSpMkLst>
            <pc:docMk/>
            <pc:sldMk cId="1308296381" sldId="259"/>
            <ac:cxnSpMk id="26" creationId="{7D31690F-3CD4-4CA6-822E-D0D246A82FDD}"/>
          </ac:cxnSpMkLst>
        </pc:cxnChg>
        <pc:cxnChg chg="mod">
          <ac:chgData name="Paul Bloemers" userId="fe3832ff3b233e04" providerId="LiveId" clId="{46A9F07D-9478-4217-9C1B-7C3244D06264}" dt="2021-12-31T10:36:55.506" v="2004"/>
          <ac:cxnSpMkLst>
            <pc:docMk/>
            <pc:sldMk cId="1308296381" sldId="259"/>
            <ac:cxnSpMk id="36" creationId="{3F719352-D208-4342-81CD-F97F3ED86073}"/>
          </ac:cxnSpMkLst>
        </pc:cxnChg>
        <pc:cxnChg chg="mod">
          <ac:chgData name="Paul Bloemers" userId="fe3832ff3b233e04" providerId="LiveId" clId="{46A9F07D-9478-4217-9C1B-7C3244D06264}" dt="2021-12-31T10:36:55.506" v="2004"/>
          <ac:cxnSpMkLst>
            <pc:docMk/>
            <pc:sldMk cId="1308296381" sldId="259"/>
            <ac:cxnSpMk id="37" creationId="{A05A7E5C-DBD2-4DA9-A669-DCA9A308A574}"/>
          </ac:cxnSpMkLst>
        </pc:cxnChg>
        <pc:cxnChg chg="mod">
          <ac:chgData name="Paul Bloemers" userId="fe3832ff3b233e04" providerId="LiveId" clId="{46A9F07D-9478-4217-9C1B-7C3244D06264}" dt="2021-12-31T10:38:57.277" v="2011"/>
          <ac:cxnSpMkLst>
            <pc:docMk/>
            <pc:sldMk cId="1308296381" sldId="259"/>
            <ac:cxnSpMk id="39" creationId="{4CF03D83-BE8C-4351-B29E-22946A694FB4}"/>
          </ac:cxnSpMkLst>
        </pc:cxnChg>
        <pc:cxnChg chg="mod">
          <ac:chgData name="Paul Bloemers" userId="fe3832ff3b233e04" providerId="LiveId" clId="{46A9F07D-9478-4217-9C1B-7C3244D06264}" dt="2021-12-31T10:38:57.277" v="2011"/>
          <ac:cxnSpMkLst>
            <pc:docMk/>
            <pc:sldMk cId="1308296381" sldId="259"/>
            <ac:cxnSpMk id="40" creationId="{BCDFB2E8-6567-4EC3-A7DE-B10B4DC4659D}"/>
          </ac:cxnSpMkLst>
        </pc:cxnChg>
      </pc:sldChg>
      <pc:sldChg chg="addSp modSp mod modAnim">
        <pc:chgData name="Paul Bloemers" userId="fe3832ff3b233e04" providerId="LiveId" clId="{46A9F07D-9478-4217-9C1B-7C3244D06264}" dt="2021-12-31T11:46:10.778" v="3056"/>
        <pc:sldMkLst>
          <pc:docMk/>
          <pc:sldMk cId="2400419705" sldId="263"/>
        </pc:sldMkLst>
        <pc:spChg chg="mod">
          <ac:chgData name="Paul Bloemers" userId="fe3832ff3b233e04" providerId="LiveId" clId="{46A9F07D-9478-4217-9C1B-7C3244D06264}" dt="2021-12-30T14:18:06.256" v="125" actId="255"/>
          <ac:spMkLst>
            <pc:docMk/>
            <pc:sldMk cId="2400419705" sldId="263"/>
            <ac:spMk id="2" creationId="{00000000-0000-0000-0000-000000000000}"/>
          </ac:spMkLst>
        </pc:spChg>
        <pc:spChg chg="mod">
          <ac:chgData name="Paul Bloemers" userId="fe3832ff3b233e04" providerId="LiveId" clId="{46A9F07D-9478-4217-9C1B-7C3244D06264}" dt="2021-12-31T07:42:49.954" v="1071" actId="20577"/>
          <ac:spMkLst>
            <pc:docMk/>
            <pc:sldMk cId="2400419705" sldId="263"/>
            <ac:spMk id="3" creationId="{00000000-0000-0000-0000-000000000000}"/>
          </ac:spMkLst>
        </pc:spChg>
        <pc:spChg chg="add mod">
          <ac:chgData name="Paul Bloemers" userId="fe3832ff3b233e04" providerId="LiveId" clId="{46A9F07D-9478-4217-9C1B-7C3244D06264}" dt="2021-12-31T07:44:00.684" v="1082" actId="1076"/>
          <ac:spMkLst>
            <pc:docMk/>
            <pc:sldMk cId="2400419705" sldId="263"/>
            <ac:spMk id="7" creationId="{2037F92D-3BF7-4700-9341-9342463D19CD}"/>
          </ac:spMkLst>
        </pc:spChg>
      </pc:sldChg>
      <pc:sldChg chg="addSp delSp modSp new mod delAnim modAnim">
        <pc:chgData name="Paul Bloemers" userId="fe3832ff3b233e04" providerId="LiveId" clId="{46A9F07D-9478-4217-9C1B-7C3244D06264}" dt="2021-12-31T09:16:51.107" v="1503"/>
        <pc:sldMkLst>
          <pc:docMk/>
          <pc:sldMk cId="3347291458" sldId="264"/>
        </pc:sldMkLst>
        <pc:spChg chg="mod">
          <ac:chgData name="Paul Bloemers" userId="fe3832ff3b233e04" providerId="LiveId" clId="{46A9F07D-9478-4217-9C1B-7C3244D06264}" dt="2021-12-31T07:51:52.002" v="1171" actId="20577"/>
          <ac:spMkLst>
            <pc:docMk/>
            <pc:sldMk cId="3347291458" sldId="264"/>
            <ac:spMk id="2" creationId="{9A972578-864C-4683-92C9-18760DA6DDE6}"/>
          </ac:spMkLst>
        </pc:spChg>
        <pc:spChg chg="mod">
          <ac:chgData name="Paul Bloemers" userId="fe3832ff3b233e04" providerId="LiveId" clId="{46A9F07D-9478-4217-9C1B-7C3244D06264}" dt="2021-12-31T09:08:54.245" v="1429" actId="20577"/>
          <ac:spMkLst>
            <pc:docMk/>
            <pc:sldMk cId="3347291458" sldId="264"/>
            <ac:spMk id="3" creationId="{714E36F6-6B5B-411F-8960-C364E79C6EBC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16" creationId="{5AFF947D-3E5F-4E43-84BC-E9E87B58C144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17" creationId="{351AF211-EA15-4C57-A50D-0B8D9280C1B7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18" creationId="{86DD00DB-DAE8-4C5D-BE52-A6B67187A5B4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19" creationId="{248B30DA-D143-410F-87AA-8B3C1359F2AD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20" creationId="{A7253483-7C04-43B7-9822-4392125BC45D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21" creationId="{03EEB8FF-2115-4508-89B2-A59E500384EF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22" creationId="{75E5B74F-4D52-42A5-8C99-A7871685FED8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23" creationId="{9BEFC4FB-4F7B-4928-9F11-74D451080BDB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24" creationId="{8521F991-E845-49D2-A46F-BDF0C59128C8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25" creationId="{A6FC06F0-0BF6-4D6B-89DC-D33D64051FE6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26" creationId="{9FCC92DB-19D2-46A8-845E-65AD442267FA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27" creationId="{5A279F22-3217-43C1-99FE-91FD79713A34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28" creationId="{B14FD548-B23B-4848-AF54-9027BB9CDDC5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30" creationId="{4F69A2E1-9E8C-4BA2-AA5A-5A8563A590F8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34" creationId="{A87140E0-F39C-4187-8F2D-DFAC1264DBE7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35" creationId="{A2E8DE1E-F0AA-42B7-881F-79BDE019BB01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36" creationId="{E740F6E6-8CF2-47E5-889A-F3AE72AB083E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37" creationId="{3B7E78CC-BE9D-42E5-80E7-3727E864B945}"/>
          </ac:spMkLst>
        </pc:spChg>
        <pc:spChg chg="add del mod">
          <ac:chgData name="Paul Bloemers" userId="fe3832ff3b233e04" providerId="LiveId" clId="{46A9F07D-9478-4217-9C1B-7C3244D06264}" dt="2021-12-30T14:29:08.777" v="251" actId="478"/>
          <ac:spMkLst>
            <pc:docMk/>
            <pc:sldMk cId="3347291458" sldId="264"/>
            <ac:spMk id="39" creationId="{AC508F36-DE4D-4F95-B8EE-FACA00F6FCF1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51" creationId="{ED49F930-FFF8-4A72-B749-4CD5FF33D9FE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52" creationId="{06B7F78C-B949-4E58-92DC-471EAFDE8B19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53" creationId="{B97D175B-EE96-412A-9B8D-28EC100AE899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54" creationId="{604CE789-4E7A-4C33-96EA-F87C8BC03FFB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55" creationId="{2D8E28A1-9E60-408C-99AF-FA33DC777AE2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56" creationId="{A981785F-2C11-4072-8850-57B5A5E46A3E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57" creationId="{9AA99624-935B-4A4C-9458-562708C3E151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58" creationId="{779EA41C-9A17-430B-91D1-23D75414EA36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59" creationId="{A230AF59-98BF-40B4-8C3E-9FD66E0D30C3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60" creationId="{E7B10D9F-7648-43D2-96C1-8553E80491A7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61" creationId="{E2686D5F-D74D-4B81-A7F2-93CEFE4CC1B1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62" creationId="{852E6E0A-3611-4ACA-87B4-A7F8B9A9C47B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63" creationId="{337E170B-A20E-417C-B8DE-62AEEC576222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65" creationId="{41D92010-4663-4508-A237-8C40170B94AF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69" creationId="{875163DE-0D8B-42C5-AE9B-62E14BF64726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70" creationId="{6617CED8-374E-40A3-AAA2-AF6DE8F0A667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71" creationId="{99AEE137-C851-475C-B020-5C0AAB52576C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72" creationId="{0116591C-E955-47BA-840C-716E687462A0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74" creationId="{93835D76-8EDF-49EA-9108-DC7E5BB76902}"/>
          </ac:spMkLst>
        </pc:spChg>
        <pc:spChg chg="add del mod">
          <ac:chgData name="Paul Bloemers" userId="fe3832ff3b233e04" providerId="LiveId" clId="{46A9F07D-9478-4217-9C1B-7C3244D06264}" dt="2021-12-30T15:23:16.980" v="914" actId="478"/>
          <ac:spMkLst>
            <pc:docMk/>
            <pc:sldMk cId="3347291458" sldId="264"/>
            <ac:spMk id="75" creationId="{809D01FB-481A-42FE-8CC2-93C7D8F29281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79" creationId="{FF7AB2CE-5549-4CD9-9F0A-1177DFC3317B}"/>
          </ac:spMkLst>
        </pc:spChg>
        <pc:spChg chg="add mod">
          <ac:chgData name="Paul Bloemers" userId="fe3832ff3b233e04" providerId="LiveId" clId="{46A9F07D-9478-4217-9C1B-7C3244D06264}" dt="2021-12-30T15:28:31.576" v="954" actId="1076"/>
          <ac:spMkLst>
            <pc:docMk/>
            <pc:sldMk cId="3347291458" sldId="264"/>
            <ac:spMk id="92" creationId="{F1551C96-5ED7-4F71-A501-756F2FC419DC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93" creationId="{8D233BED-238C-4095-A2F5-9C9B0C3168D5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94" creationId="{C4C015FB-CA2C-4208-8B7C-AFE42609A731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95" creationId="{2E39B679-0BFF-44DD-A8E4-25624E05995F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96" creationId="{D429AB37-6296-4D20-8E47-7FD3663B641A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97" creationId="{1650A747-F812-4FE3-BC31-D6FC45D82207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98" creationId="{6E04DF6E-6338-40BD-BCB2-49D06B7959A4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99" creationId="{FF5F4443-973F-4678-B6CD-477A547092FD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100" creationId="{0FB50D88-8F48-4FFF-95AE-9A7B45384ACC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101" creationId="{72C43E79-F1F7-4E53-9B9B-C1F8F3D21837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102" creationId="{96952079-348B-4D04-A691-68B690E279CC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103" creationId="{CDC8C602-A69C-4375-93E9-3C87CD03614A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105" creationId="{3044B95F-B28B-4D28-AFF1-1EE812914C03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107" creationId="{58A68815-5D74-4015-8B38-D861494D1080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108" creationId="{436CEB68-FF65-4009-ABDA-910BBED54600}"/>
          </ac:spMkLst>
        </pc:spChg>
        <pc:spChg chg="add mod">
          <ac:chgData name="Paul Bloemers" userId="fe3832ff3b233e04" providerId="LiveId" clId="{46A9F07D-9478-4217-9C1B-7C3244D06264}" dt="2021-12-31T08:29:24.933" v="1411" actId="1076"/>
          <ac:spMkLst>
            <pc:docMk/>
            <pc:sldMk cId="3347291458" sldId="264"/>
            <ac:spMk id="111" creationId="{44AED5FF-7700-4470-AA6F-CE157C68B0D5}"/>
          </ac:spMkLst>
        </pc:spChg>
        <pc:spChg chg="add mod">
          <ac:chgData name="Paul Bloemers" userId="fe3832ff3b233e04" providerId="LiveId" clId="{46A9F07D-9478-4217-9C1B-7C3244D06264}" dt="2021-12-31T08:29:32.540" v="1413" actId="207"/>
          <ac:spMkLst>
            <pc:docMk/>
            <pc:sldMk cId="3347291458" sldId="264"/>
            <ac:spMk id="113" creationId="{86AA87A2-370B-4327-ACF6-DD1A85C47A9B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114" creationId="{2712817E-DC6B-495C-AA12-C4687840107D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115" creationId="{550F4B9E-F58F-417E-AEB2-AF5007EB263F}"/>
          </ac:spMkLst>
        </pc:spChg>
        <pc:spChg chg="add mod">
          <ac:chgData name="Paul Bloemers" userId="fe3832ff3b233e04" providerId="LiveId" clId="{46A9F07D-9478-4217-9C1B-7C3244D06264}" dt="2021-12-30T15:28:22.855" v="953" actId="1076"/>
          <ac:spMkLst>
            <pc:docMk/>
            <pc:sldMk cId="3347291458" sldId="264"/>
            <ac:spMk id="116" creationId="{1212C333-5057-465C-9CDC-3923EC0F5B33}"/>
          </ac:spMkLst>
        </pc:spChg>
        <pc:spChg chg="add mod">
          <ac:chgData name="Paul Bloemers" userId="fe3832ff3b233e04" providerId="LiveId" clId="{46A9F07D-9478-4217-9C1B-7C3244D06264}" dt="2021-12-31T09:09:28.825" v="1437" actId="1076"/>
          <ac:spMkLst>
            <pc:docMk/>
            <pc:sldMk cId="3347291458" sldId="264"/>
            <ac:spMk id="124" creationId="{212189F8-DAA3-4DEB-A739-BEFDEFFD85FB}"/>
          </ac:spMkLst>
        </pc:spChg>
        <pc:spChg chg="add mod">
          <ac:chgData name="Paul Bloemers" userId="fe3832ff3b233e04" providerId="LiveId" clId="{46A9F07D-9478-4217-9C1B-7C3244D06264}" dt="2021-12-31T09:16:33.771" v="1499" actId="1076"/>
          <ac:spMkLst>
            <pc:docMk/>
            <pc:sldMk cId="3347291458" sldId="264"/>
            <ac:spMk id="125" creationId="{915D6FEE-BAD3-4A59-9036-3AF77F9D1964}"/>
          </ac:spMkLst>
        </pc:spChg>
        <pc:spChg chg="add mod">
          <ac:chgData name="Paul Bloemers" userId="fe3832ff3b233e04" providerId="LiveId" clId="{46A9F07D-9478-4217-9C1B-7C3244D06264}" dt="2021-12-31T09:13:38.916" v="1473" actId="1076"/>
          <ac:spMkLst>
            <pc:docMk/>
            <pc:sldMk cId="3347291458" sldId="264"/>
            <ac:spMk id="126" creationId="{FF355F22-9F3A-4F7D-AFD1-7DA7F09BCB43}"/>
          </ac:spMkLst>
        </pc:spChg>
        <pc:picChg chg="add del mod">
          <ac:chgData name="Paul Bloemers" userId="fe3832ff3b233e04" providerId="LiveId" clId="{46A9F07D-9478-4217-9C1B-7C3244D06264}" dt="2021-12-30T15:23:16.980" v="914" actId="478"/>
          <ac:picMkLst>
            <pc:docMk/>
            <pc:sldMk cId="3347291458" sldId="264"/>
            <ac:picMk id="40" creationId="{69890796-E3B6-443B-9F8D-B650009FD95C}"/>
          </ac:picMkLst>
        </pc:picChg>
        <pc:picChg chg="add mod">
          <ac:chgData name="Paul Bloemers" userId="fe3832ff3b233e04" providerId="LiveId" clId="{46A9F07D-9478-4217-9C1B-7C3244D06264}" dt="2021-12-30T15:28:49.259" v="955" actId="14100"/>
          <ac:picMkLst>
            <pc:docMk/>
            <pc:sldMk cId="3347291458" sldId="264"/>
            <ac:picMk id="78" creationId="{58DDA7A7-30CC-46E4-AF4E-43EF7E378227}"/>
          </ac:picMkLst>
        </pc:pic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4" creationId="{C3149FA5-E961-491C-AFCB-69BC52442542}"/>
          </ac:cxnSpMkLst>
        </pc:cxn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5" creationId="{8BC7F8B2-2D3E-47B1-AEBB-A7B7E9EDEDBF}"/>
          </ac:cxnSpMkLst>
        </pc:cxn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6" creationId="{49A71EF0-D96C-4152-BE39-ECE0C3DF46CC}"/>
          </ac:cxnSpMkLst>
        </pc:cxn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7" creationId="{DF0715FC-1D9E-4F11-AD0D-82C3497F18BD}"/>
          </ac:cxnSpMkLst>
        </pc:cxn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8" creationId="{23B858C2-D0F0-45DF-A8E7-28841ADF0D6E}"/>
          </ac:cxnSpMkLst>
        </pc:cxn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9" creationId="{7E9581F1-6579-4976-AC32-B6F965B71F87}"/>
          </ac:cxnSpMkLst>
        </pc:cxn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10" creationId="{5D2D89BB-DBB0-4251-AD57-A8E663F7A03E}"/>
          </ac:cxnSpMkLst>
        </pc:cxn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11" creationId="{E4732F41-5405-45A4-A07E-F615719ECFB6}"/>
          </ac:cxnSpMkLst>
        </pc:cxn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12" creationId="{F14BC7F8-4A5C-4AF9-8C06-BCA2D8CA5814}"/>
          </ac:cxnSpMkLst>
        </pc:cxn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13" creationId="{260A0566-A86C-430A-91A2-31E7D5C0BBEB}"/>
          </ac:cxnSpMkLst>
        </pc:cxn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14" creationId="{8D832AE0-3ADD-4220-AACE-310CA8294AFC}"/>
          </ac:cxnSpMkLst>
        </pc:cxn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15" creationId="{B7542C17-EEB0-4F83-8C67-C7535CB2711A}"/>
          </ac:cxnSpMkLst>
        </pc:cxn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29" creationId="{E6FFE009-6AEC-4B32-B5FF-37131062E30D}"/>
          </ac:cxnSpMkLst>
        </pc:cxn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31" creationId="{781952DA-4BBA-483F-A320-289D71809738}"/>
          </ac:cxnSpMkLst>
        </pc:cxn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32" creationId="{F02AEE20-BD8C-491A-842C-0ABE8124BCEB}"/>
          </ac:cxnSpMkLst>
        </pc:cxn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33" creationId="{2B7F096B-C5BF-4974-AB92-55DB9F96E336}"/>
          </ac:cxnSpMkLst>
        </pc:cxnChg>
        <pc:cxnChg chg="add del mod">
          <ac:chgData name="Paul Bloemers" userId="fe3832ff3b233e04" providerId="LiveId" clId="{46A9F07D-9478-4217-9C1B-7C3244D06264}" dt="2021-12-30T14:29:08.777" v="251" actId="478"/>
          <ac:cxnSpMkLst>
            <pc:docMk/>
            <pc:sldMk cId="3347291458" sldId="264"/>
            <ac:cxnSpMk id="38" creationId="{D2C7E14B-55F8-4EB7-BFA9-B149BBFBAC5E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41" creationId="{80CB314B-54D1-4F36-AF12-ECB81951FEC2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42" creationId="{3A344CF5-A6F7-40FC-A784-24C992EE88CA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43" creationId="{24FBEC48-7FC8-4BFA-9984-0B8B0295A23D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44" creationId="{8FF2EC0C-BDCC-4394-9E82-71872EB04C11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45" creationId="{D5EDD9CF-5D0C-48AA-A385-88315B0C9731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46" creationId="{7A8CD3AF-0F91-47A3-85DF-FD34BFBE6580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47" creationId="{9214F58E-2919-4A43-9230-567B544624F2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48" creationId="{16C6796B-4095-43E4-BA33-6D8056CEABB9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49" creationId="{35782786-474A-4D79-9D0C-11500FB3ED8D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50" creationId="{01CE7B77-4025-488F-9388-E0E68131B39B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64" creationId="{A81BD3ED-4EB9-4DE4-AE90-2DFFF6752748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66" creationId="{72B4D4E0-169B-4802-BC52-624F1A728A9E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67" creationId="{2741144D-C75F-4713-8B68-69DF683461E8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68" creationId="{9B756622-55B4-4138-A82B-529CDC7C3BDD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73" creationId="{19046AC5-EB6D-44CD-9362-799D84A7040D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76" creationId="{7BAF70D2-CD3F-4610-90E5-42F447D7794A}"/>
          </ac:cxnSpMkLst>
        </pc:cxnChg>
        <pc:cxnChg chg="add del mod">
          <ac:chgData name="Paul Bloemers" userId="fe3832ff3b233e04" providerId="LiveId" clId="{46A9F07D-9478-4217-9C1B-7C3244D06264}" dt="2021-12-30T15:23:16.980" v="914" actId="478"/>
          <ac:cxnSpMkLst>
            <pc:docMk/>
            <pc:sldMk cId="3347291458" sldId="264"/>
            <ac:cxnSpMk id="77" creationId="{6F2995D5-A2C1-4B07-90C5-10EDFEB746B1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80" creationId="{F43D4FBF-5105-43FD-AF11-A9703A886010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81" creationId="{12EE118D-34B7-490A-BA04-48FC090A0B5C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82" creationId="{71B84469-259F-4102-9E32-445DC9FC8FE9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83" creationId="{544A0391-01AB-4B8E-B8DA-D252B7DE4EDF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84" creationId="{6A3F83CD-BCD0-43FF-AB62-FBD6752DD5DF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85" creationId="{D5A3BDAF-DD9D-49D9-BCCC-E5782918D118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86" creationId="{28D778F7-F62A-4E67-806F-CF71BC5A1844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87" creationId="{03D7D461-5286-4F47-AAA0-2369AD5D3A03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88" creationId="{1F31DA23-B6C3-460E-AAB0-693F6E99E948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89" creationId="{BF9BB1CC-ED23-440F-A08B-C2443A6C8C9B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90" creationId="{B2263897-6CF7-4F01-9C0E-8DD93D600944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91" creationId="{85B2FDB4-373F-407D-A412-657ECE6C3D6C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104" creationId="{2BC2ED0E-AE3C-44F7-96FD-BA55B435D487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106" creationId="{88E3DC84-2052-4376-BBF7-9CE5C7ABDF1A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109" creationId="{F3CB436C-B0E4-4D5B-887E-9EDDFE95994F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110" creationId="{5E16E59E-4BB0-497B-9794-DB38D4FB264F}"/>
          </ac:cxnSpMkLst>
        </pc:cxnChg>
        <pc:cxnChg chg="add mod">
          <ac:chgData name="Paul Bloemers" userId="fe3832ff3b233e04" providerId="LiveId" clId="{46A9F07D-9478-4217-9C1B-7C3244D06264}" dt="2021-12-31T08:29:14.612" v="1409" actId="1582"/>
          <ac:cxnSpMkLst>
            <pc:docMk/>
            <pc:sldMk cId="3347291458" sldId="264"/>
            <ac:cxnSpMk id="112" creationId="{04F2FC67-03E6-42C2-97F6-3008F90CEAC4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117" creationId="{4BA89439-CA3C-4FD5-B7DF-86541E6EE56E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118" creationId="{F806F8CE-F6FA-4702-9B1D-20ABF6ED3CEC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119" creationId="{0E74BF97-B23B-4FE5-9DF7-D17681F75530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121" creationId="{826452A8-AF5D-4C6E-AFDF-9C5D83499237}"/>
          </ac:cxnSpMkLst>
        </pc:cxnChg>
        <pc:cxnChg chg="add mod">
          <ac:chgData name="Paul Bloemers" userId="fe3832ff3b233e04" providerId="LiveId" clId="{46A9F07D-9478-4217-9C1B-7C3244D06264}" dt="2021-12-30T15:28:22.855" v="953" actId="1076"/>
          <ac:cxnSpMkLst>
            <pc:docMk/>
            <pc:sldMk cId="3347291458" sldId="264"/>
            <ac:cxnSpMk id="122" creationId="{590C33F9-EB13-45CA-8F4D-55250CF845A6}"/>
          </ac:cxnSpMkLst>
        </pc:cxnChg>
        <pc:cxnChg chg="add mod">
          <ac:chgData name="Paul Bloemers" userId="fe3832ff3b233e04" providerId="LiveId" clId="{46A9F07D-9478-4217-9C1B-7C3244D06264}" dt="2021-12-31T09:09:14.014" v="1433" actId="1582"/>
          <ac:cxnSpMkLst>
            <pc:docMk/>
            <pc:sldMk cId="3347291458" sldId="264"/>
            <ac:cxnSpMk id="123" creationId="{C45482F8-D59A-4300-B1F6-720D03B85DDE}"/>
          </ac:cxnSpMkLst>
        </pc:cxnChg>
        <pc:cxnChg chg="add mod">
          <ac:chgData name="Paul Bloemers" userId="fe3832ff3b233e04" providerId="LiveId" clId="{46A9F07D-9478-4217-9C1B-7C3244D06264}" dt="2021-12-31T09:13:38.916" v="1473" actId="1076"/>
          <ac:cxnSpMkLst>
            <pc:docMk/>
            <pc:sldMk cId="3347291458" sldId="264"/>
            <ac:cxnSpMk id="127" creationId="{52FC1169-C768-4153-A321-31CAD12F1ED6}"/>
          </ac:cxnSpMkLst>
        </pc:cxnChg>
      </pc:sldChg>
      <pc:sldChg chg="addSp delSp modSp new mod delAnim modAnim">
        <pc:chgData name="Paul Bloemers" userId="fe3832ff3b233e04" providerId="LiveId" clId="{46A9F07D-9478-4217-9C1B-7C3244D06264}" dt="2021-12-31T10:24:07.531" v="1957"/>
        <pc:sldMkLst>
          <pc:docMk/>
          <pc:sldMk cId="2367855647" sldId="265"/>
        </pc:sldMkLst>
        <pc:spChg chg="mod">
          <ac:chgData name="Paul Bloemers" userId="fe3832ff3b233e04" providerId="LiveId" clId="{46A9F07D-9478-4217-9C1B-7C3244D06264}" dt="2021-12-30T14:20:27.428" v="203" actId="20577"/>
          <ac:spMkLst>
            <pc:docMk/>
            <pc:sldMk cId="2367855647" sldId="265"/>
            <ac:spMk id="2" creationId="{C6950343-B0BE-4647-858E-E6258C25C696}"/>
          </ac:spMkLst>
        </pc:spChg>
        <pc:spChg chg="mod">
          <ac:chgData name="Paul Bloemers" userId="fe3832ff3b233e04" providerId="LiveId" clId="{46A9F07D-9478-4217-9C1B-7C3244D06264}" dt="2021-12-31T10:12:57.312" v="1909" actId="20577"/>
          <ac:spMkLst>
            <pc:docMk/>
            <pc:sldMk cId="2367855647" sldId="265"/>
            <ac:spMk id="3" creationId="{3DCEE83D-0D4C-4D47-BCC8-B58E9B33E9B5}"/>
          </ac:spMkLst>
        </pc:spChg>
        <pc:spChg chg="add del mod">
          <ac:chgData name="Paul Bloemers" userId="fe3832ff3b233e04" providerId="LiveId" clId="{46A9F07D-9478-4217-9C1B-7C3244D06264}" dt="2021-12-31T10:06:49.117" v="1833" actId="478"/>
          <ac:spMkLst>
            <pc:docMk/>
            <pc:sldMk cId="2367855647" sldId="265"/>
            <ac:spMk id="4" creationId="{535852F7-BF23-479D-8E39-D2DFEEDA9780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8" creationId="{A9FC3A88-3FFB-4605-AAC5-613EDAA9E47C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9" creationId="{98B48737-FD66-4717-B1DF-8CC8B5A35699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10" creationId="{26D0D326-71EF-455F-B0B1-2AC68BF03E38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11" creationId="{311BA970-C262-472F-ABE9-DAF0A589003A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13" creationId="{DBEE6493-A032-47C2-A45C-DE3252185397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14" creationId="{622838A6-D050-460D-85D7-7647632C74AB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15" creationId="{E67D21A5-380E-4911-8D30-65CBD9B9C66D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17" creationId="{CD6095A4-E867-4EE3-885E-0570B7C6F5C3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18" creationId="{AE317D4C-F06A-42F2-833A-4CDCD8444578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19" creationId="{77175356-097D-4BAA-BD7C-5C026B65F598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22" creationId="{1260D052-8FF9-426F-959F-60703877091E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23" creationId="{72F85306-4869-479E-92EE-FE6C1EFA3304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27" creationId="{6EDE20D4-31BE-4521-824B-DDEB159AF218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28" creationId="{9D6985EE-865C-46B1-AC93-8FCC17FB2B82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29" creationId="{5FF4C1BD-9971-4C11-BFD9-4AA8514FB44B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30" creationId="{9207505D-3AB1-4815-AD82-8F66147D75F7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31" creationId="{9676A704-3CBC-4E6B-8C7B-8E44F6CE7B55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32" creationId="{6F22E000-78F3-4154-900F-CBB6E5F59081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33" creationId="{BD24F9F7-0BE4-42D7-ACE1-33817C20C44D}"/>
          </ac:spMkLst>
        </pc:spChg>
        <pc:spChg chg="add mod">
          <ac:chgData name="Paul Bloemers" userId="fe3832ff3b233e04" providerId="LiveId" clId="{46A9F07D-9478-4217-9C1B-7C3244D06264}" dt="2021-12-31T10:07:19.810" v="1851" actId="1076"/>
          <ac:spMkLst>
            <pc:docMk/>
            <pc:sldMk cId="2367855647" sldId="265"/>
            <ac:spMk id="34" creationId="{B4DBEE3C-E9CA-4B03-BD49-116A00C81135}"/>
          </ac:spMkLst>
        </pc:spChg>
        <pc:picChg chg="add mod">
          <ac:chgData name="Paul Bloemers" userId="fe3832ff3b233e04" providerId="LiveId" clId="{46A9F07D-9478-4217-9C1B-7C3244D06264}" dt="2021-12-31T10:07:19.810" v="1851" actId="1076"/>
          <ac:picMkLst>
            <pc:docMk/>
            <pc:sldMk cId="2367855647" sldId="265"/>
            <ac:picMk id="35" creationId="{99EB7324-0D20-41AF-B06A-3E3D8C6949A7}"/>
          </ac:picMkLst>
        </pc:picChg>
        <pc:picChg chg="add mod">
          <ac:chgData name="Paul Bloemers" userId="fe3832ff3b233e04" providerId="LiveId" clId="{46A9F07D-9478-4217-9C1B-7C3244D06264}" dt="2021-12-31T10:07:19.810" v="1851" actId="1076"/>
          <ac:picMkLst>
            <pc:docMk/>
            <pc:sldMk cId="2367855647" sldId="265"/>
            <ac:picMk id="36" creationId="{0394BB83-67E8-45EC-A0F9-80DC4C3F152D}"/>
          </ac:picMkLst>
        </pc:picChg>
        <pc:cxnChg chg="add mod">
          <ac:chgData name="Paul Bloemers" userId="fe3832ff3b233e04" providerId="LiveId" clId="{46A9F07D-9478-4217-9C1B-7C3244D06264}" dt="2021-12-31T10:07:19.810" v="1851" actId="1076"/>
          <ac:cxnSpMkLst>
            <pc:docMk/>
            <pc:sldMk cId="2367855647" sldId="265"/>
            <ac:cxnSpMk id="5" creationId="{961BA857-669D-4F7E-B9A0-EE4738AC5657}"/>
          </ac:cxnSpMkLst>
        </pc:cxnChg>
        <pc:cxnChg chg="add mod">
          <ac:chgData name="Paul Bloemers" userId="fe3832ff3b233e04" providerId="LiveId" clId="{46A9F07D-9478-4217-9C1B-7C3244D06264}" dt="2021-12-31T10:07:19.810" v="1851" actId="1076"/>
          <ac:cxnSpMkLst>
            <pc:docMk/>
            <pc:sldMk cId="2367855647" sldId="265"/>
            <ac:cxnSpMk id="6" creationId="{5C406D2C-8FEF-4169-A925-CAD3CEB3E61D}"/>
          </ac:cxnSpMkLst>
        </pc:cxnChg>
        <pc:cxnChg chg="add mod">
          <ac:chgData name="Paul Bloemers" userId="fe3832ff3b233e04" providerId="LiveId" clId="{46A9F07D-9478-4217-9C1B-7C3244D06264}" dt="2021-12-31T10:07:19.810" v="1851" actId="1076"/>
          <ac:cxnSpMkLst>
            <pc:docMk/>
            <pc:sldMk cId="2367855647" sldId="265"/>
            <ac:cxnSpMk id="7" creationId="{3E63FF0A-1C07-46F0-904C-BCA75C0A89C1}"/>
          </ac:cxnSpMkLst>
        </pc:cxnChg>
        <pc:cxnChg chg="add mod">
          <ac:chgData name="Paul Bloemers" userId="fe3832ff3b233e04" providerId="LiveId" clId="{46A9F07D-9478-4217-9C1B-7C3244D06264}" dt="2021-12-31T10:07:19.810" v="1851" actId="1076"/>
          <ac:cxnSpMkLst>
            <pc:docMk/>
            <pc:sldMk cId="2367855647" sldId="265"/>
            <ac:cxnSpMk id="12" creationId="{832355A9-482F-4C34-85C4-34F78C837C07}"/>
          </ac:cxnSpMkLst>
        </pc:cxnChg>
        <pc:cxnChg chg="add mod">
          <ac:chgData name="Paul Bloemers" userId="fe3832ff3b233e04" providerId="LiveId" clId="{46A9F07D-9478-4217-9C1B-7C3244D06264}" dt="2021-12-31T10:07:19.810" v="1851" actId="1076"/>
          <ac:cxnSpMkLst>
            <pc:docMk/>
            <pc:sldMk cId="2367855647" sldId="265"/>
            <ac:cxnSpMk id="16" creationId="{8DC06D51-21B5-431C-8608-EFDCEBD7555F}"/>
          </ac:cxnSpMkLst>
        </pc:cxnChg>
        <pc:cxnChg chg="add mod">
          <ac:chgData name="Paul Bloemers" userId="fe3832ff3b233e04" providerId="LiveId" clId="{46A9F07D-9478-4217-9C1B-7C3244D06264}" dt="2021-12-31T10:07:19.810" v="1851" actId="1076"/>
          <ac:cxnSpMkLst>
            <pc:docMk/>
            <pc:sldMk cId="2367855647" sldId="265"/>
            <ac:cxnSpMk id="20" creationId="{C326685B-4CD7-49E4-AC84-8D3E4135F7E3}"/>
          </ac:cxnSpMkLst>
        </pc:cxnChg>
        <pc:cxnChg chg="add mod">
          <ac:chgData name="Paul Bloemers" userId="fe3832ff3b233e04" providerId="LiveId" clId="{46A9F07D-9478-4217-9C1B-7C3244D06264}" dt="2021-12-31T10:07:19.810" v="1851" actId="1076"/>
          <ac:cxnSpMkLst>
            <pc:docMk/>
            <pc:sldMk cId="2367855647" sldId="265"/>
            <ac:cxnSpMk id="21" creationId="{329D4DAE-9933-48BF-A408-A1B9B47192BD}"/>
          </ac:cxnSpMkLst>
        </pc:cxnChg>
        <pc:cxnChg chg="add mod">
          <ac:chgData name="Paul Bloemers" userId="fe3832ff3b233e04" providerId="LiveId" clId="{46A9F07D-9478-4217-9C1B-7C3244D06264}" dt="2021-12-31T10:07:19.810" v="1851" actId="1076"/>
          <ac:cxnSpMkLst>
            <pc:docMk/>
            <pc:sldMk cId="2367855647" sldId="265"/>
            <ac:cxnSpMk id="24" creationId="{EC87DA4C-D513-4E2A-84A3-C0447BFD26A0}"/>
          </ac:cxnSpMkLst>
        </pc:cxnChg>
        <pc:cxnChg chg="add mod">
          <ac:chgData name="Paul Bloemers" userId="fe3832ff3b233e04" providerId="LiveId" clId="{46A9F07D-9478-4217-9C1B-7C3244D06264}" dt="2021-12-31T10:07:19.810" v="1851" actId="1076"/>
          <ac:cxnSpMkLst>
            <pc:docMk/>
            <pc:sldMk cId="2367855647" sldId="265"/>
            <ac:cxnSpMk id="25" creationId="{331C08E6-1532-48B6-9261-0CDA6BDAD195}"/>
          </ac:cxnSpMkLst>
        </pc:cxnChg>
        <pc:cxnChg chg="add mod">
          <ac:chgData name="Paul Bloemers" userId="fe3832ff3b233e04" providerId="LiveId" clId="{46A9F07D-9478-4217-9C1B-7C3244D06264}" dt="2021-12-31T10:07:19.810" v="1851" actId="1076"/>
          <ac:cxnSpMkLst>
            <pc:docMk/>
            <pc:sldMk cId="2367855647" sldId="265"/>
            <ac:cxnSpMk id="26" creationId="{A8F5105E-D2A9-4E36-8C54-F7B28C09B323}"/>
          </ac:cxnSpMkLst>
        </pc:cxnChg>
      </pc:sldChg>
      <pc:sldChg chg="add del">
        <pc:chgData name="Paul Bloemers" userId="fe3832ff3b233e04" providerId="LiveId" clId="{46A9F07D-9478-4217-9C1B-7C3244D06264}" dt="2021-12-30T15:33:26.096" v="957" actId="2696"/>
        <pc:sldMkLst>
          <pc:docMk/>
          <pc:sldMk cId="14498665" sldId="266"/>
        </pc:sldMkLst>
      </pc:sldChg>
      <pc:sldChg chg="add del ord">
        <pc:chgData name="Paul Bloemers" userId="fe3832ff3b233e04" providerId="LiveId" clId="{46A9F07D-9478-4217-9C1B-7C3244D06264}" dt="2021-12-30T14:27:35.212" v="240" actId="2696"/>
        <pc:sldMkLst>
          <pc:docMk/>
          <pc:sldMk cId="2036370657" sldId="266"/>
        </pc:sldMkLst>
      </pc:sldChg>
      <pc:sldChg chg="add del">
        <pc:chgData name="Paul Bloemers" userId="fe3832ff3b233e04" providerId="LiveId" clId="{46A9F07D-9478-4217-9C1B-7C3244D06264}" dt="2021-12-30T14:29:28.179" v="254" actId="2696"/>
        <pc:sldMkLst>
          <pc:docMk/>
          <pc:sldMk cId="2395274027" sldId="266"/>
        </pc:sldMkLst>
      </pc:sldChg>
      <pc:sldChg chg="add del">
        <pc:chgData name="Paul Bloemers" userId="fe3832ff3b233e04" providerId="LiveId" clId="{46A9F07D-9478-4217-9C1B-7C3244D06264}" dt="2021-12-30T14:26:52.538" v="234" actId="2696"/>
        <pc:sldMkLst>
          <pc:docMk/>
          <pc:sldMk cId="2466353384" sldId="266"/>
        </pc:sldMkLst>
      </pc:sldChg>
      <pc:sldChg chg="addSp delSp modSp add mod modClrScheme modAnim chgLayout">
        <pc:chgData name="Paul Bloemers" userId="fe3832ff3b233e04" providerId="LiveId" clId="{46A9F07D-9478-4217-9C1B-7C3244D06264}" dt="2021-12-31T09:48:13.786" v="1688" actId="1076"/>
        <pc:sldMkLst>
          <pc:docMk/>
          <pc:sldMk cId="3539025112" sldId="267"/>
        </pc:sldMkLst>
        <pc:spChg chg="mod ord">
          <ac:chgData name="Paul Bloemers" userId="fe3832ff3b233e04" providerId="LiveId" clId="{46A9F07D-9478-4217-9C1B-7C3244D06264}" dt="2021-12-30T15:55:01.517" v="1054" actId="207"/>
          <ac:spMkLst>
            <pc:docMk/>
            <pc:sldMk cId="3539025112" sldId="267"/>
            <ac:spMk id="4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45:13.833" v="969" actId="1076"/>
          <ac:spMkLst>
            <pc:docMk/>
            <pc:sldMk cId="3539025112" sldId="267"/>
            <ac:spMk id="18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45:13.833" v="969" actId="1076"/>
          <ac:spMkLst>
            <pc:docMk/>
            <pc:sldMk cId="3539025112" sldId="267"/>
            <ac:spMk id="19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45:13.833" v="969" actId="1076"/>
          <ac:spMkLst>
            <pc:docMk/>
            <pc:sldMk cId="3539025112" sldId="267"/>
            <ac:spMk id="20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45:13.833" v="969" actId="1076"/>
          <ac:spMkLst>
            <pc:docMk/>
            <pc:sldMk cId="3539025112" sldId="267"/>
            <ac:spMk id="21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45:13.833" v="969" actId="1076"/>
          <ac:spMkLst>
            <pc:docMk/>
            <pc:sldMk cId="3539025112" sldId="267"/>
            <ac:spMk id="22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45:13.833" v="969" actId="1076"/>
          <ac:spMkLst>
            <pc:docMk/>
            <pc:sldMk cId="3539025112" sldId="267"/>
            <ac:spMk id="23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45:13.833" v="969" actId="1076"/>
          <ac:spMkLst>
            <pc:docMk/>
            <pc:sldMk cId="3539025112" sldId="267"/>
            <ac:spMk id="24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45:13.833" v="969" actId="1076"/>
          <ac:spMkLst>
            <pc:docMk/>
            <pc:sldMk cId="3539025112" sldId="267"/>
            <ac:spMk id="25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45:13.833" v="969" actId="1076"/>
          <ac:spMkLst>
            <pc:docMk/>
            <pc:sldMk cId="3539025112" sldId="267"/>
            <ac:spMk id="26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45:13.833" v="969" actId="1076"/>
          <ac:spMkLst>
            <pc:docMk/>
            <pc:sldMk cId="3539025112" sldId="267"/>
            <ac:spMk id="27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45:13.833" v="969" actId="1076"/>
          <ac:spMkLst>
            <pc:docMk/>
            <pc:sldMk cId="3539025112" sldId="267"/>
            <ac:spMk id="28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45:13.833" v="969" actId="1076"/>
          <ac:spMkLst>
            <pc:docMk/>
            <pc:sldMk cId="3539025112" sldId="267"/>
            <ac:spMk id="29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45:13.833" v="969" actId="1076"/>
          <ac:spMkLst>
            <pc:docMk/>
            <pc:sldMk cId="3539025112" sldId="267"/>
            <ac:spMk id="30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45:13.833" v="969" actId="1076"/>
          <ac:spMkLst>
            <pc:docMk/>
            <pc:sldMk cId="3539025112" sldId="267"/>
            <ac:spMk id="35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45:13.833" v="969" actId="1076"/>
          <ac:spMkLst>
            <pc:docMk/>
            <pc:sldMk cId="3539025112" sldId="267"/>
            <ac:spMk id="36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52:03.623" v="1029" actId="1076"/>
          <ac:spMkLst>
            <pc:docMk/>
            <pc:sldMk cId="3539025112" sldId="267"/>
            <ac:spMk id="37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53:29.483" v="1043" actId="1076"/>
          <ac:spMkLst>
            <pc:docMk/>
            <pc:sldMk cId="3539025112" sldId="267"/>
            <ac:spMk id="39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52:33.271" v="1036" actId="2085"/>
          <ac:spMkLst>
            <pc:docMk/>
            <pc:sldMk cId="3539025112" sldId="267"/>
            <ac:spMk id="41" creationId="{00000000-0000-0000-0000-000000000000}"/>
          </ac:spMkLst>
        </pc:spChg>
        <pc:spChg chg="mod">
          <ac:chgData name="Paul Bloemers" userId="fe3832ff3b233e04" providerId="LiveId" clId="{46A9F07D-9478-4217-9C1B-7C3244D06264}" dt="2021-12-30T15:47:00.300" v="993" actId="1038"/>
          <ac:spMkLst>
            <pc:docMk/>
            <pc:sldMk cId="3539025112" sldId="267"/>
            <ac:spMk id="43" creationId="{0D4B1742-4F07-4C0B-B51E-BF296379C091}"/>
          </ac:spMkLst>
        </pc:spChg>
        <pc:spChg chg="add mod">
          <ac:chgData name="Paul Bloemers" userId="fe3832ff3b233e04" providerId="LiveId" clId="{46A9F07D-9478-4217-9C1B-7C3244D06264}" dt="2021-12-30T15:46:10.316" v="983" actId="1076"/>
          <ac:spMkLst>
            <pc:docMk/>
            <pc:sldMk cId="3539025112" sldId="267"/>
            <ac:spMk id="44" creationId="{5EBEAF4D-42E3-4F47-8251-BBCD0B8318BD}"/>
          </ac:spMkLst>
        </pc:spChg>
        <pc:spChg chg="add del mod">
          <ac:chgData name="Paul Bloemers" userId="fe3832ff3b233e04" providerId="LiveId" clId="{46A9F07D-9478-4217-9C1B-7C3244D06264}" dt="2021-12-31T09:35:20.592" v="1565" actId="478"/>
          <ac:spMkLst>
            <pc:docMk/>
            <pc:sldMk cId="3539025112" sldId="267"/>
            <ac:spMk id="45" creationId="{57C5BA5A-EB34-4EE2-AF5B-BEEF570856D8}"/>
          </ac:spMkLst>
        </pc:spChg>
        <pc:spChg chg="add del mod">
          <ac:chgData name="Paul Bloemers" userId="fe3832ff3b233e04" providerId="LiveId" clId="{46A9F07D-9478-4217-9C1B-7C3244D06264}" dt="2021-12-31T09:38:32.576" v="1585" actId="478"/>
          <ac:spMkLst>
            <pc:docMk/>
            <pc:sldMk cId="3539025112" sldId="267"/>
            <ac:spMk id="46" creationId="{248A741E-0D8B-4572-9B72-773A7B469E86}"/>
          </ac:spMkLst>
        </pc:spChg>
        <pc:spChg chg="add del mod">
          <ac:chgData name="Paul Bloemers" userId="fe3832ff3b233e04" providerId="LiveId" clId="{46A9F07D-9478-4217-9C1B-7C3244D06264}" dt="2021-12-31T09:40:57.424" v="1604" actId="478"/>
          <ac:spMkLst>
            <pc:docMk/>
            <pc:sldMk cId="3539025112" sldId="267"/>
            <ac:spMk id="47" creationId="{28240562-BE81-4498-97AC-C2651B9569AA}"/>
          </ac:spMkLst>
        </pc:spChg>
        <pc:spChg chg="add mod">
          <ac:chgData name="Paul Bloemers" userId="fe3832ff3b233e04" providerId="LiveId" clId="{46A9F07D-9478-4217-9C1B-7C3244D06264}" dt="2021-12-30T15:52:30.257" v="1035" actId="2085"/>
          <ac:spMkLst>
            <pc:docMk/>
            <pc:sldMk cId="3539025112" sldId="267"/>
            <ac:spMk id="49" creationId="{E160D756-EAEA-469F-A364-CE6DFBBB0FC1}"/>
          </ac:spMkLst>
        </pc:spChg>
        <pc:spChg chg="add mod">
          <ac:chgData name="Paul Bloemers" userId="fe3832ff3b233e04" providerId="LiveId" clId="{46A9F07D-9478-4217-9C1B-7C3244D06264}" dt="2021-12-30T15:55:46.718" v="1061" actId="20577"/>
          <ac:spMkLst>
            <pc:docMk/>
            <pc:sldMk cId="3539025112" sldId="267"/>
            <ac:spMk id="50" creationId="{9F603D94-6D66-48CC-AC1C-CE831CBDA5A7}"/>
          </ac:spMkLst>
        </pc:spChg>
        <pc:spChg chg="add mod">
          <ac:chgData name="Paul Bloemers" userId="fe3832ff3b233e04" providerId="LiveId" clId="{46A9F07D-9478-4217-9C1B-7C3244D06264}" dt="2021-12-30T15:53:57.625" v="1050" actId="1076"/>
          <ac:spMkLst>
            <pc:docMk/>
            <pc:sldMk cId="3539025112" sldId="267"/>
            <ac:spMk id="52" creationId="{9747C64F-A648-47A3-B666-DED648CD5FED}"/>
          </ac:spMkLst>
        </pc:spChg>
        <pc:spChg chg="add mod">
          <ac:chgData name="Paul Bloemers" userId="fe3832ff3b233e04" providerId="LiveId" clId="{46A9F07D-9478-4217-9C1B-7C3244D06264}" dt="2021-12-30T15:54:15.637" v="1053" actId="1076"/>
          <ac:spMkLst>
            <pc:docMk/>
            <pc:sldMk cId="3539025112" sldId="267"/>
            <ac:spMk id="53" creationId="{6A722AF8-A148-4A9B-9357-FED9C7B91842}"/>
          </ac:spMkLst>
        </pc:spChg>
        <pc:spChg chg="add mod">
          <ac:chgData name="Paul Bloemers" userId="fe3832ff3b233e04" providerId="LiveId" clId="{46A9F07D-9478-4217-9C1B-7C3244D06264}" dt="2021-12-30T15:56:04.424" v="1063" actId="1076"/>
          <ac:spMkLst>
            <pc:docMk/>
            <pc:sldMk cId="3539025112" sldId="267"/>
            <ac:spMk id="55" creationId="{8B6346C6-1CEB-4251-8A7B-066E8DDF538C}"/>
          </ac:spMkLst>
        </pc:spChg>
        <pc:spChg chg="add del mod">
          <ac:chgData name="Paul Bloemers" userId="fe3832ff3b233e04" providerId="LiveId" clId="{46A9F07D-9478-4217-9C1B-7C3244D06264}" dt="2021-12-31T09:45:50.983" v="1673" actId="478"/>
          <ac:spMkLst>
            <pc:docMk/>
            <pc:sldMk cId="3539025112" sldId="267"/>
            <ac:spMk id="56" creationId="{15AC4DE2-B850-41FB-AFDE-F5F4DCCFC503}"/>
          </ac:spMkLst>
        </pc:spChg>
        <pc:spChg chg="add mod">
          <ac:chgData name="Paul Bloemers" userId="fe3832ff3b233e04" providerId="LiveId" clId="{46A9F07D-9478-4217-9C1B-7C3244D06264}" dt="2021-12-31T09:37:51.007" v="1579" actId="14100"/>
          <ac:spMkLst>
            <pc:docMk/>
            <pc:sldMk cId="3539025112" sldId="267"/>
            <ac:spMk id="57" creationId="{FBB3B16B-5146-409A-9073-5F17956410C7}"/>
          </ac:spMkLst>
        </pc:spChg>
        <pc:spChg chg="add mod">
          <ac:chgData name="Paul Bloemers" userId="fe3832ff3b233e04" providerId="LiveId" clId="{46A9F07D-9478-4217-9C1B-7C3244D06264}" dt="2021-12-31T09:35:10.947" v="1563" actId="403"/>
          <ac:spMkLst>
            <pc:docMk/>
            <pc:sldMk cId="3539025112" sldId="267"/>
            <ac:spMk id="58" creationId="{D3D31996-5A70-4421-A8F1-2F0762441B8C}"/>
          </ac:spMkLst>
        </pc:spChg>
        <pc:spChg chg="add mod">
          <ac:chgData name="Paul Bloemers" userId="fe3832ff3b233e04" providerId="LiveId" clId="{46A9F07D-9478-4217-9C1B-7C3244D06264}" dt="2021-12-31T09:48:02.062" v="1687" actId="1076"/>
          <ac:spMkLst>
            <pc:docMk/>
            <pc:sldMk cId="3539025112" sldId="267"/>
            <ac:spMk id="59" creationId="{AA683802-05B9-4463-96DE-3263C1C3CBB4}"/>
          </ac:spMkLst>
        </pc:spChg>
        <pc:spChg chg="add mod">
          <ac:chgData name="Paul Bloemers" userId="fe3832ff3b233e04" providerId="LiveId" clId="{46A9F07D-9478-4217-9C1B-7C3244D06264}" dt="2021-12-31T09:48:02.062" v="1687" actId="1076"/>
          <ac:spMkLst>
            <pc:docMk/>
            <pc:sldMk cId="3539025112" sldId="267"/>
            <ac:spMk id="60" creationId="{E12097BE-9E3F-4193-B195-34A6A0A07CBF}"/>
          </ac:spMkLst>
        </pc:spChg>
        <pc:spChg chg="add mod">
          <ac:chgData name="Paul Bloemers" userId="fe3832ff3b233e04" providerId="LiveId" clId="{46A9F07D-9478-4217-9C1B-7C3244D06264}" dt="2021-12-31T09:48:13.786" v="1688" actId="1076"/>
          <ac:spMkLst>
            <pc:docMk/>
            <pc:sldMk cId="3539025112" sldId="267"/>
            <ac:spMk id="61" creationId="{B5E08AA7-7FE8-4631-8441-9921248085C3}"/>
          </ac:spMkLst>
        </pc:spChg>
        <pc:spChg chg="add mod">
          <ac:chgData name="Paul Bloemers" userId="fe3832ff3b233e04" providerId="LiveId" clId="{46A9F07D-9478-4217-9C1B-7C3244D06264}" dt="2021-12-31T09:48:13.786" v="1688" actId="1076"/>
          <ac:spMkLst>
            <pc:docMk/>
            <pc:sldMk cId="3539025112" sldId="267"/>
            <ac:spMk id="62" creationId="{4F81CB73-DDEE-4B53-B7B0-88E38BB5E8AA}"/>
          </ac:spMkLst>
        </pc:spChg>
        <pc:spChg chg="add mod">
          <ac:chgData name="Paul Bloemers" userId="fe3832ff3b233e04" providerId="LiveId" clId="{46A9F07D-9478-4217-9C1B-7C3244D06264}" dt="2021-12-31T09:45:45.058" v="1672" actId="20577"/>
          <ac:spMkLst>
            <pc:docMk/>
            <pc:sldMk cId="3539025112" sldId="267"/>
            <ac:spMk id="64" creationId="{E4068EAC-5A96-4866-9680-73F9B0EAD121}"/>
          </ac:spMkLst>
        </pc:spChg>
        <pc:spChg chg="add mod">
          <ac:chgData name="Paul Bloemers" userId="fe3832ff3b233e04" providerId="LiveId" clId="{46A9F07D-9478-4217-9C1B-7C3244D06264}" dt="2021-12-31T09:45:38.498" v="1671" actId="1076"/>
          <ac:spMkLst>
            <pc:docMk/>
            <pc:sldMk cId="3539025112" sldId="267"/>
            <ac:spMk id="65" creationId="{E13537DD-CB81-486C-9E90-B67248881065}"/>
          </ac:spMkLst>
        </pc:spChg>
        <pc:cxnChg chg="mod">
          <ac:chgData name="Paul Bloemers" userId="fe3832ff3b233e04" providerId="LiveId" clId="{46A9F07D-9478-4217-9C1B-7C3244D06264}" dt="2021-12-30T15:45:13.833" v="969" actId="1076"/>
          <ac:cxnSpMkLst>
            <pc:docMk/>
            <pc:sldMk cId="3539025112" sldId="267"/>
            <ac:cxnSpMk id="6" creationId="{00000000-0000-0000-0000-000000000000}"/>
          </ac:cxnSpMkLst>
        </pc:cxnChg>
        <pc:cxnChg chg="mod">
          <ac:chgData name="Paul Bloemers" userId="fe3832ff3b233e04" providerId="LiveId" clId="{46A9F07D-9478-4217-9C1B-7C3244D06264}" dt="2021-12-30T15:45:13.833" v="969" actId="1076"/>
          <ac:cxnSpMkLst>
            <pc:docMk/>
            <pc:sldMk cId="3539025112" sldId="267"/>
            <ac:cxnSpMk id="7" creationId="{00000000-0000-0000-0000-000000000000}"/>
          </ac:cxnSpMkLst>
        </pc:cxnChg>
        <pc:cxnChg chg="mod">
          <ac:chgData name="Paul Bloemers" userId="fe3832ff3b233e04" providerId="LiveId" clId="{46A9F07D-9478-4217-9C1B-7C3244D06264}" dt="2021-12-30T15:46:39.874" v="984" actId="208"/>
          <ac:cxnSpMkLst>
            <pc:docMk/>
            <pc:sldMk cId="3539025112" sldId="267"/>
            <ac:cxnSpMk id="8" creationId="{00000000-0000-0000-0000-000000000000}"/>
          </ac:cxnSpMkLst>
        </pc:cxnChg>
        <pc:cxnChg chg="mod">
          <ac:chgData name="Paul Bloemers" userId="fe3832ff3b233e04" providerId="LiveId" clId="{46A9F07D-9478-4217-9C1B-7C3244D06264}" dt="2021-12-30T15:46:39.874" v="984" actId="208"/>
          <ac:cxnSpMkLst>
            <pc:docMk/>
            <pc:sldMk cId="3539025112" sldId="267"/>
            <ac:cxnSpMk id="9" creationId="{00000000-0000-0000-0000-000000000000}"/>
          </ac:cxnSpMkLst>
        </pc:cxnChg>
        <pc:cxnChg chg="mod">
          <ac:chgData name="Paul Bloemers" userId="fe3832ff3b233e04" providerId="LiveId" clId="{46A9F07D-9478-4217-9C1B-7C3244D06264}" dt="2021-12-30T15:46:47.471" v="986" actId="208"/>
          <ac:cxnSpMkLst>
            <pc:docMk/>
            <pc:sldMk cId="3539025112" sldId="267"/>
            <ac:cxnSpMk id="10" creationId="{00000000-0000-0000-0000-000000000000}"/>
          </ac:cxnSpMkLst>
        </pc:cxnChg>
        <pc:cxnChg chg="mod">
          <ac:chgData name="Paul Bloemers" userId="fe3832ff3b233e04" providerId="LiveId" clId="{46A9F07D-9478-4217-9C1B-7C3244D06264}" dt="2021-12-30T15:46:39.874" v="984" actId="208"/>
          <ac:cxnSpMkLst>
            <pc:docMk/>
            <pc:sldMk cId="3539025112" sldId="267"/>
            <ac:cxnSpMk id="11" creationId="{00000000-0000-0000-0000-000000000000}"/>
          </ac:cxnSpMkLst>
        </pc:cxnChg>
        <pc:cxnChg chg="mod">
          <ac:chgData name="Paul Bloemers" userId="fe3832ff3b233e04" providerId="LiveId" clId="{46A9F07D-9478-4217-9C1B-7C3244D06264}" dt="2021-12-30T15:46:39.874" v="984" actId="208"/>
          <ac:cxnSpMkLst>
            <pc:docMk/>
            <pc:sldMk cId="3539025112" sldId="267"/>
            <ac:cxnSpMk id="12" creationId="{00000000-0000-0000-0000-000000000000}"/>
          </ac:cxnSpMkLst>
        </pc:cxnChg>
        <pc:cxnChg chg="mod">
          <ac:chgData name="Paul Bloemers" userId="fe3832ff3b233e04" providerId="LiveId" clId="{46A9F07D-9478-4217-9C1B-7C3244D06264}" dt="2021-12-30T15:46:39.874" v="984" actId="208"/>
          <ac:cxnSpMkLst>
            <pc:docMk/>
            <pc:sldMk cId="3539025112" sldId="267"/>
            <ac:cxnSpMk id="13" creationId="{00000000-0000-0000-0000-000000000000}"/>
          </ac:cxnSpMkLst>
        </pc:cxnChg>
        <pc:cxnChg chg="mod">
          <ac:chgData name="Paul Bloemers" userId="fe3832ff3b233e04" providerId="LiveId" clId="{46A9F07D-9478-4217-9C1B-7C3244D06264}" dt="2021-12-30T15:46:39.874" v="984" actId="208"/>
          <ac:cxnSpMkLst>
            <pc:docMk/>
            <pc:sldMk cId="3539025112" sldId="267"/>
            <ac:cxnSpMk id="14" creationId="{00000000-0000-0000-0000-000000000000}"/>
          </ac:cxnSpMkLst>
        </pc:cxnChg>
        <pc:cxnChg chg="mod">
          <ac:chgData name="Paul Bloemers" userId="fe3832ff3b233e04" providerId="LiveId" clId="{46A9F07D-9478-4217-9C1B-7C3244D06264}" dt="2021-12-30T15:46:39.874" v="984" actId="208"/>
          <ac:cxnSpMkLst>
            <pc:docMk/>
            <pc:sldMk cId="3539025112" sldId="267"/>
            <ac:cxnSpMk id="15" creationId="{00000000-0000-0000-0000-000000000000}"/>
          </ac:cxnSpMkLst>
        </pc:cxnChg>
        <pc:cxnChg chg="mod">
          <ac:chgData name="Paul Bloemers" userId="fe3832ff3b233e04" providerId="LiveId" clId="{46A9F07D-9478-4217-9C1B-7C3244D06264}" dt="2021-12-30T15:46:39.874" v="984" actId="208"/>
          <ac:cxnSpMkLst>
            <pc:docMk/>
            <pc:sldMk cId="3539025112" sldId="267"/>
            <ac:cxnSpMk id="16" creationId="{00000000-0000-0000-0000-000000000000}"/>
          </ac:cxnSpMkLst>
        </pc:cxnChg>
        <pc:cxnChg chg="mod">
          <ac:chgData name="Paul Bloemers" userId="fe3832ff3b233e04" providerId="LiveId" clId="{46A9F07D-9478-4217-9C1B-7C3244D06264}" dt="2021-12-30T15:46:39.874" v="984" actId="208"/>
          <ac:cxnSpMkLst>
            <pc:docMk/>
            <pc:sldMk cId="3539025112" sldId="267"/>
            <ac:cxnSpMk id="17" creationId="{00000000-0000-0000-0000-000000000000}"/>
          </ac:cxnSpMkLst>
        </pc:cxnChg>
        <pc:cxnChg chg="mod">
          <ac:chgData name="Paul Bloemers" userId="fe3832ff3b233e04" providerId="LiveId" clId="{46A9F07D-9478-4217-9C1B-7C3244D06264}" dt="2021-12-30T15:45:13.833" v="969" actId="1076"/>
          <ac:cxnSpMkLst>
            <pc:docMk/>
            <pc:sldMk cId="3539025112" sldId="267"/>
            <ac:cxnSpMk id="33" creationId="{00000000-0000-0000-0000-000000000000}"/>
          </ac:cxnSpMkLst>
        </pc:cxnChg>
        <pc:cxnChg chg="mod">
          <ac:chgData name="Paul Bloemers" userId="fe3832ff3b233e04" providerId="LiveId" clId="{46A9F07D-9478-4217-9C1B-7C3244D06264}" dt="2021-12-30T15:45:13.833" v="969" actId="1076"/>
          <ac:cxnSpMkLst>
            <pc:docMk/>
            <pc:sldMk cId="3539025112" sldId="267"/>
            <ac:cxnSpMk id="34" creationId="{00000000-0000-0000-0000-000000000000}"/>
          </ac:cxnSpMkLst>
        </pc:cxnChg>
        <pc:cxnChg chg="mod">
          <ac:chgData name="Paul Bloemers" userId="fe3832ff3b233e04" providerId="LiveId" clId="{46A9F07D-9478-4217-9C1B-7C3244D06264}" dt="2021-12-30T15:51:43.521" v="1025" actId="1076"/>
          <ac:cxnSpMkLst>
            <pc:docMk/>
            <pc:sldMk cId="3539025112" sldId="267"/>
            <ac:cxnSpMk id="38" creationId="{00000000-0000-0000-0000-000000000000}"/>
          </ac:cxnSpMkLst>
        </pc:cxnChg>
        <pc:cxnChg chg="mod">
          <ac:chgData name="Paul Bloemers" userId="fe3832ff3b233e04" providerId="LiveId" clId="{46A9F07D-9478-4217-9C1B-7C3244D06264}" dt="2021-12-30T15:51:52.522" v="1026" actId="1076"/>
          <ac:cxnSpMkLst>
            <pc:docMk/>
            <pc:sldMk cId="3539025112" sldId="267"/>
            <ac:cxnSpMk id="40" creationId="{00000000-0000-0000-0000-000000000000}"/>
          </ac:cxnSpMkLst>
        </pc:cxnChg>
        <pc:cxnChg chg="mod">
          <ac:chgData name="Paul Bloemers" userId="fe3832ff3b233e04" providerId="LiveId" clId="{46A9F07D-9478-4217-9C1B-7C3244D06264}" dt="2021-12-30T15:51:33.764" v="1024" actId="1076"/>
          <ac:cxnSpMkLst>
            <pc:docMk/>
            <pc:sldMk cId="3539025112" sldId="267"/>
            <ac:cxnSpMk id="42" creationId="{4A12B472-C66D-4F7B-9B3D-23E147F4C62F}"/>
          </ac:cxnSpMkLst>
        </pc:cxnChg>
        <pc:cxnChg chg="add mod">
          <ac:chgData name="Paul Bloemers" userId="fe3832ff3b233e04" providerId="LiveId" clId="{46A9F07D-9478-4217-9C1B-7C3244D06264}" dt="2021-12-30T15:52:00.862" v="1028" actId="1076"/>
          <ac:cxnSpMkLst>
            <pc:docMk/>
            <pc:sldMk cId="3539025112" sldId="267"/>
            <ac:cxnSpMk id="48" creationId="{AE8CA533-C53F-4137-B294-1CD7EADF71E8}"/>
          </ac:cxnSpMkLst>
        </pc:cxnChg>
        <pc:cxnChg chg="add mod">
          <ac:chgData name="Paul Bloemers" userId="fe3832ff3b233e04" providerId="LiveId" clId="{46A9F07D-9478-4217-9C1B-7C3244D06264}" dt="2021-12-30T15:53:53.992" v="1049" actId="1076"/>
          <ac:cxnSpMkLst>
            <pc:docMk/>
            <pc:sldMk cId="3539025112" sldId="267"/>
            <ac:cxnSpMk id="51" creationId="{3655CB57-8DB6-493D-8F43-B7B2C8346B4C}"/>
          </ac:cxnSpMkLst>
        </pc:cxnChg>
        <pc:cxnChg chg="add mod">
          <ac:chgData name="Paul Bloemers" userId="fe3832ff3b233e04" providerId="LiveId" clId="{46A9F07D-9478-4217-9C1B-7C3244D06264}" dt="2021-12-30T15:55:57.229" v="1062" actId="208"/>
          <ac:cxnSpMkLst>
            <pc:docMk/>
            <pc:sldMk cId="3539025112" sldId="267"/>
            <ac:cxnSpMk id="54" creationId="{B903401E-439C-4C42-BCA4-0443568416B6}"/>
          </ac:cxnSpMkLst>
        </pc:cxnChg>
        <pc:cxnChg chg="add mod">
          <ac:chgData name="Paul Bloemers" userId="fe3832ff3b233e04" providerId="LiveId" clId="{46A9F07D-9478-4217-9C1B-7C3244D06264}" dt="2021-12-31T09:45:38.498" v="1671" actId="1076"/>
          <ac:cxnSpMkLst>
            <pc:docMk/>
            <pc:sldMk cId="3539025112" sldId="267"/>
            <ac:cxnSpMk id="63" creationId="{7D278748-94BF-4CC5-B061-10E4BFAD7933}"/>
          </ac:cxnSpMkLst>
        </pc:cxnChg>
      </pc:sldChg>
      <pc:sldChg chg="modSp add mod modClrScheme modAnim chgLayout">
        <pc:chgData name="Paul Bloemers" userId="fe3832ff3b233e04" providerId="LiveId" clId="{46A9F07D-9478-4217-9C1B-7C3244D06264}" dt="2021-12-31T11:48:02.641" v="3087"/>
        <pc:sldMkLst>
          <pc:docMk/>
          <pc:sldMk cId="1294916038" sldId="290"/>
        </pc:sldMkLst>
        <pc:spChg chg="mod ord">
          <ac:chgData name="Paul Bloemers" userId="fe3832ff3b233e04" providerId="LiveId" clId="{46A9F07D-9478-4217-9C1B-7C3244D06264}" dt="2021-12-31T10:04:33.922" v="1828" actId="700"/>
          <ac:spMkLst>
            <pc:docMk/>
            <pc:sldMk cId="1294916038" sldId="290"/>
            <ac:spMk id="2" creationId="{00000000-0000-0000-0000-000000000000}"/>
          </ac:spMkLst>
        </pc:spChg>
        <pc:spChg chg="mod ord">
          <ac:chgData name="Paul Bloemers" userId="fe3832ff3b233e04" providerId="LiveId" clId="{46A9F07D-9478-4217-9C1B-7C3244D06264}" dt="2021-12-31T11:47:50.023" v="3084" actId="255"/>
          <ac:spMkLst>
            <pc:docMk/>
            <pc:sldMk cId="1294916038" sldId="290"/>
            <ac:spMk id="5" creationId="{00000000-0000-0000-0000-000000000000}"/>
          </ac:spMkLst>
        </pc:spChg>
      </pc:sldChg>
      <pc:sldChg chg="modSp mod modAnim">
        <pc:chgData name="Paul Bloemers" userId="fe3832ff3b233e04" providerId="LiveId" clId="{46A9F07D-9478-4217-9C1B-7C3244D06264}" dt="2021-12-31T11:51:04.211" v="3089"/>
        <pc:sldMkLst>
          <pc:docMk/>
          <pc:sldMk cId="2207535592" sldId="291"/>
        </pc:sldMkLst>
        <pc:spChg chg="mod">
          <ac:chgData name="Paul Bloemers" userId="fe3832ff3b233e04" providerId="LiveId" clId="{46A9F07D-9478-4217-9C1B-7C3244D06264}" dt="2021-12-31T09:31:31.141" v="1504" actId="20577"/>
          <ac:spMkLst>
            <pc:docMk/>
            <pc:sldMk cId="2207535592" sldId="291"/>
            <ac:spMk id="2" creationId="{00000000-0000-0000-0000-000000000000}"/>
          </ac:spMkLst>
        </pc:spChg>
        <pc:picChg chg="mod">
          <ac:chgData name="Paul Bloemers" userId="fe3832ff3b233e04" providerId="LiveId" clId="{46A9F07D-9478-4217-9C1B-7C3244D06264}" dt="2021-12-31T09:33:54.128" v="1555" actId="1076"/>
          <ac:picMkLst>
            <pc:docMk/>
            <pc:sldMk cId="2207535592" sldId="291"/>
            <ac:picMk id="9" creationId="{00000000-0000-0000-0000-000000000000}"/>
          </ac:picMkLst>
        </pc:picChg>
      </pc:sldChg>
      <pc:sldChg chg="addSp delSp modSp new mod modClrScheme delAnim modAnim chgLayout">
        <pc:chgData name="Paul Bloemers" userId="fe3832ff3b233e04" providerId="LiveId" clId="{46A9F07D-9478-4217-9C1B-7C3244D06264}" dt="2021-12-31T09:33:17.195" v="1554"/>
        <pc:sldMkLst>
          <pc:docMk/>
          <pc:sldMk cId="1367067217" sldId="292"/>
        </pc:sldMkLst>
        <pc:spChg chg="del mod ord">
          <ac:chgData name="Paul Bloemers" userId="fe3832ff3b233e04" providerId="LiveId" clId="{46A9F07D-9478-4217-9C1B-7C3244D06264}" dt="2021-12-31T07:46:08.588" v="1084" actId="700"/>
          <ac:spMkLst>
            <pc:docMk/>
            <pc:sldMk cId="1367067217" sldId="292"/>
            <ac:spMk id="2" creationId="{42994847-7DA1-4525-B0DC-C5717546702C}"/>
          </ac:spMkLst>
        </pc:spChg>
        <pc:spChg chg="del mod ord">
          <ac:chgData name="Paul Bloemers" userId="fe3832ff3b233e04" providerId="LiveId" clId="{46A9F07D-9478-4217-9C1B-7C3244D06264}" dt="2021-12-31T07:46:08.588" v="1084" actId="700"/>
          <ac:spMkLst>
            <pc:docMk/>
            <pc:sldMk cId="1367067217" sldId="292"/>
            <ac:spMk id="3" creationId="{6F6DCE38-707B-46F7-8E3C-11F3031C289C}"/>
          </ac:spMkLst>
        </pc:spChg>
        <pc:spChg chg="add mod ord">
          <ac:chgData name="Paul Bloemers" userId="fe3832ff3b233e04" providerId="LiveId" clId="{46A9F07D-9478-4217-9C1B-7C3244D06264}" dt="2021-12-31T07:51:44.371" v="1160"/>
          <ac:spMkLst>
            <pc:docMk/>
            <pc:sldMk cId="1367067217" sldId="292"/>
            <ac:spMk id="4" creationId="{5E467708-DC06-48F1-B12B-892F6C38BF75}"/>
          </ac:spMkLst>
        </pc:spChg>
        <pc:spChg chg="add del mod ord">
          <ac:chgData name="Paul Bloemers" userId="fe3832ff3b233e04" providerId="LiveId" clId="{46A9F07D-9478-4217-9C1B-7C3244D06264}" dt="2021-12-31T07:46:12.985" v="1085" actId="478"/>
          <ac:spMkLst>
            <pc:docMk/>
            <pc:sldMk cId="1367067217" sldId="292"/>
            <ac:spMk id="5" creationId="{037F2529-549F-4F8C-BDD5-BB6D906B5CF7}"/>
          </ac:spMkLst>
        </pc:spChg>
        <pc:spChg chg="add mod">
          <ac:chgData name="Paul Bloemers" userId="fe3832ff3b233e04" providerId="LiveId" clId="{46A9F07D-9478-4217-9C1B-7C3244D06264}" dt="2021-12-31T09:32:48.437" v="1553" actId="20577"/>
          <ac:spMkLst>
            <pc:docMk/>
            <pc:sldMk cId="1367067217" sldId="292"/>
            <ac:spMk id="6" creationId="{7F785F6F-314D-4543-BA44-721686A07CFF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9" creationId="{21C95EAF-E4E5-4354-8CD1-A20C12B29A16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22" creationId="{2D43AF60-75AF-4DCE-B1A2-C4EF8559A8BC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23" creationId="{BF650332-ACF3-4F77-840A-FED1007B2EAA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24" creationId="{F3B7AB6C-420C-447B-81FC-6AF50A8A5017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25" creationId="{7D67D049-36F1-46DC-9883-C682CDD7CA76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26" creationId="{3A88674F-9F38-4964-92C5-B8CD65C0E2AA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27" creationId="{C76D9037-B6D7-4FCB-83D2-002D5ED9C2F7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28" creationId="{0C64AC1A-BD24-49B4-8F67-436E055DBAEE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29" creationId="{4A9F728A-526C-4021-9E27-CABF2924B98D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30" creationId="{5165BEA4-64BE-44F6-9FB0-A8B4D5C26B6F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31" creationId="{7B0CB75C-BF06-4AA2-87B8-02AFCFA2C94E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32" creationId="{357E040B-6FC0-405F-A5F0-4E3A520E2F78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33" creationId="{B87B62E5-FFE7-4D67-BC22-CF18FEC1F287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35" creationId="{F9F01C0D-0E53-4410-AA32-53B6C9BC8700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37" creationId="{5F879A96-79A1-4016-80F1-8EBD28DE6DBC}"/>
          </ac:spMkLst>
        </pc:spChg>
        <pc:spChg chg="add mod">
          <ac:chgData name="Paul Bloemers" userId="fe3832ff3b233e04" providerId="LiveId" clId="{46A9F07D-9478-4217-9C1B-7C3244D06264}" dt="2021-12-31T08:00:43.558" v="1245" actId="1035"/>
          <ac:spMkLst>
            <pc:docMk/>
            <pc:sldMk cId="1367067217" sldId="292"/>
            <ac:spMk id="38" creationId="{A1D02906-AABF-481D-9177-6A60DC8CC48C}"/>
          </ac:spMkLst>
        </pc:spChg>
        <pc:spChg chg="add mod">
          <ac:chgData name="Paul Bloemers" userId="fe3832ff3b233e04" providerId="LiveId" clId="{46A9F07D-9478-4217-9C1B-7C3244D06264}" dt="2021-12-31T08:02:26.870" v="1257" actId="1076"/>
          <ac:spMkLst>
            <pc:docMk/>
            <pc:sldMk cId="1367067217" sldId="292"/>
            <ac:spMk id="41" creationId="{1D4F7808-AA5C-4AE1-B26A-03BB033CAB36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43" creationId="{B5716A89-7F4A-4582-B6E3-D6D7F5B3CC8C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44" creationId="{9879A5C0-5981-4D3E-88C0-4F08C424DC03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45" creationId="{0F7F251E-1809-439F-A48A-57494CD65311}"/>
          </ac:spMkLst>
        </pc:spChg>
        <pc:spChg chg="add mod">
          <ac:chgData name="Paul Bloemers" userId="fe3832ff3b233e04" providerId="LiveId" clId="{46A9F07D-9478-4217-9C1B-7C3244D06264}" dt="2021-12-31T07:46:42.373" v="1088"/>
          <ac:spMkLst>
            <pc:docMk/>
            <pc:sldMk cId="1367067217" sldId="292"/>
            <ac:spMk id="46" creationId="{E9CA20E4-A1FF-4F39-9F45-BD2A2454FCEC}"/>
          </ac:spMkLst>
        </pc:spChg>
        <pc:spChg chg="add mod">
          <ac:chgData name="Paul Bloemers" userId="fe3832ff3b233e04" providerId="LiveId" clId="{46A9F07D-9478-4217-9C1B-7C3244D06264}" dt="2021-12-31T07:49:18.483" v="1128" actId="1038"/>
          <ac:spMkLst>
            <pc:docMk/>
            <pc:sldMk cId="1367067217" sldId="292"/>
            <ac:spMk id="52" creationId="{CD9367C5-0E1D-4AB6-AF60-D23A08368119}"/>
          </ac:spMkLst>
        </pc:spChg>
        <pc:spChg chg="add mod">
          <ac:chgData name="Paul Bloemers" userId="fe3832ff3b233e04" providerId="LiveId" clId="{46A9F07D-9478-4217-9C1B-7C3244D06264}" dt="2021-12-31T07:49:18.483" v="1128" actId="1038"/>
          <ac:spMkLst>
            <pc:docMk/>
            <pc:sldMk cId="1367067217" sldId="292"/>
            <ac:spMk id="53" creationId="{267A33C7-4CA0-422E-A5C9-EF63CEC70EC4}"/>
          </ac:spMkLst>
        </pc:spChg>
        <pc:spChg chg="add mod">
          <ac:chgData name="Paul Bloemers" userId="fe3832ff3b233e04" providerId="LiveId" clId="{46A9F07D-9478-4217-9C1B-7C3244D06264}" dt="2021-12-31T07:59:14.901" v="1233" actId="1076"/>
          <ac:spMkLst>
            <pc:docMk/>
            <pc:sldMk cId="1367067217" sldId="292"/>
            <ac:spMk id="57" creationId="{F47C2111-01B5-489F-A2DB-6056BF9DE523}"/>
          </ac:spMkLst>
        </pc:spChg>
        <pc:spChg chg="add mod">
          <ac:chgData name="Paul Bloemers" userId="fe3832ff3b233e04" providerId="LiveId" clId="{46A9F07D-9478-4217-9C1B-7C3244D06264}" dt="2021-12-31T07:59:14.901" v="1233" actId="1076"/>
          <ac:spMkLst>
            <pc:docMk/>
            <pc:sldMk cId="1367067217" sldId="292"/>
            <ac:spMk id="58" creationId="{02203E48-2047-4F4A-B7D4-1C2377A3393F}"/>
          </ac:spMkLst>
        </pc:spChg>
        <pc:picChg chg="add mod">
          <ac:chgData name="Paul Bloemers" userId="fe3832ff3b233e04" providerId="LiveId" clId="{46A9F07D-9478-4217-9C1B-7C3244D06264}" dt="2021-12-31T07:46:22.590" v="1087" actId="1076"/>
          <ac:picMkLst>
            <pc:docMk/>
            <pc:sldMk cId="1367067217" sldId="292"/>
            <ac:picMk id="7" creationId="{D9774E52-6A2A-4E49-A9DD-7B24BDA000FA}"/>
          </ac:picMkLst>
        </pc:picChg>
        <pc:picChg chg="add del mod">
          <ac:chgData name="Paul Bloemers" userId="fe3832ff3b233e04" providerId="LiveId" clId="{46A9F07D-9478-4217-9C1B-7C3244D06264}" dt="2021-12-31T07:46:46.234" v="1089" actId="478"/>
          <ac:picMkLst>
            <pc:docMk/>
            <pc:sldMk cId="1367067217" sldId="292"/>
            <ac:picMk id="8" creationId="{D9DA92EC-A691-44FC-AA63-569F289F9D6F}"/>
          </ac:picMkLst>
        </pc:pic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10" creationId="{2249737B-80F9-4EB0-A2AA-CBF55A1BB1B4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11" creationId="{2D52B819-672F-4F12-A8D6-C4C6900519C8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12" creationId="{043F5D84-593E-4F52-BF3B-115F2DE4CA31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13" creationId="{3A0EDB7D-F16A-4C28-AE55-3AE933912205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14" creationId="{3A581A64-08DF-48AF-94E8-1674DB9F56DA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15" creationId="{AC868E40-7E7E-496F-B4EE-9590B01403C5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16" creationId="{E39284DB-BABE-4882-93FC-FD4CDCB3654B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17" creationId="{4F05AE15-C69A-4BB0-954B-323C175D85FA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18" creationId="{FB5FA325-8AB1-4D02-9265-44F2CAD9A3FA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19" creationId="{1E514722-72B6-40C5-B16E-471BCD7CB832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20" creationId="{177128FB-FCDF-4A94-A1CC-2F31A7671E13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21" creationId="{94D99436-B391-4D56-82AF-6DA6C46D74ED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34" creationId="{C2E45970-50B2-47E2-BA11-32CDBFA28EEC}"/>
          </ac:cxnSpMkLst>
        </pc:cxnChg>
        <pc:cxnChg chg="add mod">
          <ac:chgData name="Paul Bloemers" userId="fe3832ff3b233e04" providerId="LiveId" clId="{46A9F07D-9478-4217-9C1B-7C3244D06264}" dt="2021-12-31T08:00:49.449" v="1246" actId="208"/>
          <ac:cxnSpMkLst>
            <pc:docMk/>
            <pc:sldMk cId="1367067217" sldId="292"/>
            <ac:cxnSpMk id="36" creationId="{65AEF577-F229-473F-804E-23867A9F2336}"/>
          </ac:cxnSpMkLst>
        </pc:cxnChg>
        <pc:cxnChg chg="add del mod">
          <ac:chgData name="Paul Bloemers" userId="fe3832ff3b233e04" providerId="LiveId" clId="{46A9F07D-9478-4217-9C1B-7C3244D06264}" dt="2021-12-31T08:00:26.320" v="1241" actId="478"/>
          <ac:cxnSpMkLst>
            <pc:docMk/>
            <pc:sldMk cId="1367067217" sldId="292"/>
            <ac:cxnSpMk id="39" creationId="{E7832B89-48C1-4F2A-9904-CED601BF8AB4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40" creationId="{B0611423-E4AC-4955-B42C-81796388A657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42" creationId="{5B3A1B70-33A0-4D6B-90C1-41664ABE3706}"/>
          </ac:cxnSpMkLst>
        </pc:cxnChg>
        <pc:cxnChg chg="add del mod">
          <ac:chgData name="Paul Bloemers" userId="fe3832ff3b233e04" providerId="LiveId" clId="{46A9F07D-9478-4217-9C1B-7C3244D06264}" dt="2021-12-31T07:49:44.368" v="1129" actId="478"/>
          <ac:cxnSpMkLst>
            <pc:docMk/>
            <pc:sldMk cId="1367067217" sldId="292"/>
            <ac:cxnSpMk id="47" creationId="{F5ACDB9B-43FF-42D0-A968-D51BCA40DDF4}"/>
          </ac:cxnSpMkLst>
        </pc:cxnChg>
        <pc:cxnChg chg="add del mod">
          <ac:chgData name="Paul Bloemers" userId="fe3832ff3b233e04" providerId="LiveId" clId="{46A9F07D-9478-4217-9C1B-7C3244D06264}" dt="2021-12-31T07:49:46.159" v="1130" actId="478"/>
          <ac:cxnSpMkLst>
            <pc:docMk/>
            <pc:sldMk cId="1367067217" sldId="292"/>
            <ac:cxnSpMk id="48" creationId="{2EAEE2F9-5BED-4F94-9D09-3E975733B749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49" creationId="{5929C46A-2854-4A35-9D92-591827F26336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50" creationId="{038811B2-00F0-4288-972F-F6E13D7B0133}"/>
          </ac:cxnSpMkLst>
        </pc:cxnChg>
        <pc:cxnChg chg="add mod">
          <ac:chgData name="Paul Bloemers" userId="fe3832ff3b233e04" providerId="LiveId" clId="{46A9F07D-9478-4217-9C1B-7C3244D06264}" dt="2021-12-31T07:46:42.373" v="1088"/>
          <ac:cxnSpMkLst>
            <pc:docMk/>
            <pc:sldMk cId="1367067217" sldId="292"/>
            <ac:cxnSpMk id="51" creationId="{0645B2D4-7F1F-4110-8826-DFB103F4BB84}"/>
          </ac:cxnSpMkLst>
        </pc:cxnChg>
        <pc:cxnChg chg="add mod">
          <ac:chgData name="Paul Bloemers" userId="fe3832ff3b233e04" providerId="LiveId" clId="{46A9F07D-9478-4217-9C1B-7C3244D06264}" dt="2021-12-31T07:56:35.155" v="1205" actId="553"/>
          <ac:cxnSpMkLst>
            <pc:docMk/>
            <pc:sldMk cId="1367067217" sldId="292"/>
            <ac:cxnSpMk id="55" creationId="{45C1C60E-3745-4566-B621-61E56264162F}"/>
          </ac:cxnSpMkLst>
        </pc:cxnChg>
        <pc:cxnChg chg="add mod">
          <ac:chgData name="Paul Bloemers" userId="fe3832ff3b233e04" providerId="LiveId" clId="{46A9F07D-9478-4217-9C1B-7C3244D06264}" dt="2021-12-31T07:56:35.155" v="1205" actId="553"/>
          <ac:cxnSpMkLst>
            <pc:docMk/>
            <pc:sldMk cId="1367067217" sldId="292"/>
            <ac:cxnSpMk id="56" creationId="{A0385976-AC96-464E-AFF4-928E4214C161}"/>
          </ac:cxnSpMkLst>
        </pc:cxnChg>
      </pc:sldChg>
      <pc:sldChg chg="addSp delSp modSp new mod modClrScheme modAnim chgLayout">
        <pc:chgData name="Paul Bloemers" userId="fe3832ff3b233e04" providerId="LiveId" clId="{46A9F07D-9478-4217-9C1B-7C3244D06264}" dt="2021-12-31T11:43:14.059" v="3026" actId="20577"/>
        <pc:sldMkLst>
          <pc:docMk/>
          <pc:sldMk cId="2100967497" sldId="293"/>
        </pc:sldMkLst>
        <pc:spChg chg="del mod ord">
          <ac:chgData name="Paul Bloemers" userId="fe3832ff3b233e04" providerId="LiveId" clId="{46A9F07D-9478-4217-9C1B-7C3244D06264}" dt="2021-12-31T11:01:00.409" v="2093" actId="700"/>
          <ac:spMkLst>
            <pc:docMk/>
            <pc:sldMk cId="2100967497" sldId="293"/>
            <ac:spMk id="2" creationId="{AA5BA92E-73C8-4F17-8C23-B9A2E1FEA2C7}"/>
          </ac:spMkLst>
        </pc:spChg>
        <pc:spChg chg="del mod ord">
          <ac:chgData name="Paul Bloemers" userId="fe3832ff3b233e04" providerId="LiveId" clId="{46A9F07D-9478-4217-9C1B-7C3244D06264}" dt="2021-12-31T11:01:00.409" v="2093" actId="700"/>
          <ac:spMkLst>
            <pc:docMk/>
            <pc:sldMk cId="2100967497" sldId="293"/>
            <ac:spMk id="3" creationId="{05BD9E46-3765-4552-8F68-095DC38C3501}"/>
          </ac:spMkLst>
        </pc:spChg>
        <pc:spChg chg="add mod ord">
          <ac:chgData name="Paul Bloemers" userId="fe3832ff3b233e04" providerId="LiveId" clId="{46A9F07D-9478-4217-9C1B-7C3244D06264}" dt="2021-12-31T11:01:02.674" v="2096" actId="20577"/>
          <ac:spMkLst>
            <pc:docMk/>
            <pc:sldMk cId="2100967497" sldId="293"/>
            <ac:spMk id="4" creationId="{DACA8211-8F06-42BC-84BE-86D78E1CC766}"/>
          </ac:spMkLst>
        </pc:spChg>
        <pc:spChg chg="add mod ord">
          <ac:chgData name="Paul Bloemers" userId="fe3832ff3b233e04" providerId="LiveId" clId="{46A9F07D-9478-4217-9C1B-7C3244D06264}" dt="2021-12-31T11:43:14.059" v="3026" actId="20577"/>
          <ac:spMkLst>
            <pc:docMk/>
            <pc:sldMk cId="2100967497" sldId="293"/>
            <ac:spMk id="5" creationId="{F6926386-99B0-4F07-82A4-698E31235A04}"/>
          </ac:spMkLst>
        </pc:spChg>
        <pc:picChg chg="add del mod">
          <ac:chgData name="Paul Bloemers" userId="fe3832ff3b233e04" providerId="LiveId" clId="{46A9F07D-9478-4217-9C1B-7C3244D06264}" dt="2021-12-31T11:22:34.188" v="2536" actId="478"/>
          <ac:picMkLst>
            <pc:docMk/>
            <pc:sldMk cId="2100967497" sldId="293"/>
            <ac:picMk id="7" creationId="{BDCD4090-3825-4DEC-AD2C-2CC2AD50C11D}"/>
          </ac:picMkLst>
        </pc:picChg>
        <pc:picChg chg="add mod">
          <ac:chgData name="Paul Bloemers" userId="fe3832ff3b233e04" providerId="LiveId" clId="{46A9F07D-9478-4217-9C1B-7C3244D06264}" dt="2021-12-31T11:22:50.805" v="2576" actId="1038"/>
          <ac:picMkLst>
            <pc:docMk/>
            <pc:sldMk cId="2100967497" sldId="293"/>
            <ac:picMk id="9" creationId="{3B78F894-01E7-4E30-8D88-302D143D053D}"/>
          </ac:picMkLst>
        </pc:picChg>
        <pc:picChg chg="add mod ord">
          <ac:chgData name="Paul Bloemers" userId="fe3832ff3b233e04" providerId="LiveId" clId="{46A9F07D-9478-4217-9C1B-7C3244D06264}" dt="2021-12-31T11:33:05.619" v="2704" actId="29295"/>
          <ac:picMkLst>
            <pc:docMk/>
            <pc:sldMk cId="2100967497" sldId="293"/>
            <ac:picMk id="11" creationId="{AA19CB48-B6BE-4002-AEA9-6CCC2AA10BC5}"/>
          </ac:picMkLst>
        </pc:picChg>
      </pc:sldChg>
      <pc:sldChg chg="delSp new mod modClrScheme chgLayout">
        <pc:chgData name="Paul Bloemers" userId="fe3832ff3b233e04" providerId="LiveId" clId="{46A9F07D-9478-4217-9C1B-7C3244D06264}" dt="2021-12-31T11:39:44.304" v="2951" actId="700"/>
        <pc:sldMkLst>
          <pc:docMk/>
          <pc:sldMk cId="4072883331" sldId="294"/>
        </pc:sldMkLst>
        <pc:spChg chg="del">
          <ac:chgData name="Paul Bloemers" userId="fe3832ff3b233e04" providerId="LiveId" clId="{46A9F07D-9478-4217-9C1B-7C3244D06264}" dt="2021-12-31T11:39:44.304" v="2951" actId="700"/>
          <ac:spMkLst>
            <pc:docMk/>
            <pc:sldMk cId="4072883331" sldId="294"/>
            <ac:spMk id="2" creationId="{024D1280-EA4B-4068-B210-2876E786B096}"/>
          </ac:spMkLst>
        </pc:spChg>
        <pc:spChg chg="del">
          <ac:chgData name="Paul Bloemers" userId="fe3832ff3b233e04" providerId="LiveId" clId="{46A9F07D-9478-4217-9C1B-7C3244D06264}" dt="2021-12-31T11:39:44.304" v="2951" actId="700"/>
          <ac:spMkLst>
            <pc:docMk/>
            <pc:sldMk cId="4072883331" sldId="294"/>
            <ac:spMk id="3" creationId="{8A3EB641-1F8A-498B-AE43-F43D3778FDF2}"/>
          </ac:spMkLst>
        </pc:spChg>
      </pc:sldChg>
      <pc:sldMasterChg chg="addSldLayout">
        <pc:chgData name="Paul Bloemers" userId="fe3832ff3b233e04" providerId="LiveId" clId="{46A9F07D-9478-4217-9C1B-7C3244D06264}" dt="2021-12-30T14:28:38.891" v="247" actId="27028"/>
        <pc:sldMasterMkLst>
          <pc:docMk/>
          <pc:sldMasterMk cId="3141486605" sldId="2147483683"/>
        </pc:sldMasterMkLst>
        <pc:sldLayoutChg chg="add">
          <pc:chgData name="Paul Bloemers" userId="fe3832ff3b233e04" providerId="LiveId" clId="{46A9F07D-9478-4217-9C1B-7C3244D06264}" dt="2021-12-30T14:28:38.891" v="247" actId="27028"/>
          <pc:sldLayoutMkLst>
            <pc:docMk/>
            <pc:sldMasterMk cId="3141486605" sldId="2147483683"/>
            <pc:sldLayoutMk cId="1314081506" sldId="2147483699"/>
          </pc:sldLayoutMkLst>
        </pc:sldLayoutChg>
      </pc:sldMasterChg>
      <pc:sldMasterChg chg="add del addSldLayout delSldLayout">
        <pc:chgData name="Paul Bloemers" userId="fe3832ff3b233e04" providerId="LiveId" clId="{46A9F07D-9478-4217-9C1B-7C3244D06264}" dt="2021-12-30T15:34:16.575" v="958" actId="700"/>
        <pc:sldMasterMkLst>
          <pc:docMk/>
          <pc:sldMasterMk cId="2953550174" sldId="2147483696"/>
        </pc:sldMasterMkLst>
        <pc:sldLayoutChg chg="add del">
          <pc:chgData name="Paul Bloemers" userId="fe3832ff3b233e04" providerId="LiveId" clId="{46A9F07D-9478-4217-9C1B-7C3244D06264}" dt="2021-12-30T15:34:16.575" v="958" actId="700"/>
          <pc:sldLayoutMkLst>
            <pc:docMk/>
            <pc:sldMasterMk cId="2953550174" sldId="2147483696"/>
            <pc:sldLayoutMk cId="4230315749" sldId="2147483700"/>
          </pc:sldLayoutMkLst>
        </pc:sldLayoutChg>
        <pc:sldLayoutChg chg="add del">
          <pc:chgData name="Paul Bloemers" userId="fe3832ff3b233e04" providerId="LiveId" clId="{46A9F07D-9478-4217-9C1B-7C3244D06264}" dt="2021-12-30T15:34:16.575" v="958" actId="700"/>
          <pc:sldLayoutMkLst>
            <pc:docMk/>
            <pc:sldMasterMk cId="2953550174" sldId="2147483696"/>
            <pc:sldLayoutMk cId="2805007389" sldId="214748370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FA743-FFAA-4084-8197-0C06109D6FC1}" type="datetimeFigureOut">
              <a:rPr lang="nl-NL" smtClean="0"/>
              <a:t>30-12-2021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BEC29-D84F-4FAB-A24D-664CD71B08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54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196249808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2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09451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86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9432190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5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3618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790124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319181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131408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82373622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79739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00362309"/>
      </p:ext>
    </p:extLst>
  </p:cSld>
  <p:clrMapOvr>
    <a:masterClrMapping/>
  </p:clrMapOvr>
  <p:transition spd="slow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46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62253933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7285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20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1349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3832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43355723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0078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1426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4148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1" r:id="rId2"/>
    <p:sldLayoutId id="2147483686" r:id="rId3"/>
    <p:sldLayoutId id="2147483688" r:id="rId4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C9E28-3003-4454-8FF3-BE48E7237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Wisselkoers interventie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FF2803-2EDB-4E01-A96C-D66EBE1D7A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manipuleren van de valutamarkt</a:t>
            </a:r>
          </a:p>
        </p:txBody>
      </p:sp>
    </p:spTree>
    <p:extLst>
      <p:ext uri="{BB962C8B-B14F-4D97-AF65-F5344CB8AC3E}">
        <p14:creationId xmlns:p14="http://schemas.microsoft.com/office/powerpoint/2010/main" val="312409671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72578-864C-4683-92C9-18760DA6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Interventie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4E36F6-6B5B-411F-8960-C364E79C6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1817999"/>
            <a:ext cx="5845487" cy="468250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l-NL" b="1" dirty="0">
                <a:solidFill>
                  <a:srgbClr val="1A80B6"/>
                </a:solidFill>
              </a:rPr>
              <a:t>Directe interventie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nl-NL" sz="2000" dirty="0"/>
              <a:t>CB koopt / verkoopt zélf op de valutamarkt</a:t>
            </a:r>
          </a:p>
          <a:p>
            <a:pPr lvl="1">
              <a:lnSpc>
                <a:spcPct val="100000"/>
              </a:lnSpc>
            </a:pPr>
            <a:r>
              <a:rPr lang="nl-NL" sz="1800" dirty="0"/>
              <a:t>Door DKR te verkopen (aanbieden)</a:t>
            </a:r>
          </a:p>
          <a:p>
            <a:pPr lvl="1">
              <a:lnSpc>
                <a:spcPct val="100000"/>
              </a:lnSpc>
            </a:pPr>
            <a:r>
              <a:rPr lang="nl-NL" sz="1800" dirty="0"/>
              <a:t>en euro’s te kopen (deviezenvoorraad groeit).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b="1" dirty="0">
                <a:solidFill>
                  <a:srgbClr val="7030A0"/>
                </a:solidFill>
              </a:rPr>
              <a:t>Indirecte interventie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sz="2000" dirty="0"/>
              <a:t>CB gebruikt de rente om beleggingsstroom te manipuleren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nl-NL" sz="1800" dirty="0"/>
              <a:t>Door rente te verlagen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nl-NL" sz="1800" dirty="0"/>
              <a:t>wordt Denemarken minder aantrekkelijker voor buitenlandse beleggers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nl-NL" sz="1800" dirty="0"/>
              <a:t>waardoor de vraag naar DKR daalt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nl-NL" sz="1800" dirty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nl-NL" sz="1800" dirty="0"/>
              <a:t>bovendien vertrekken meer beleggers uit Denemarken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nl-NL" sz="1800" dirty="0"/>
              <a:t>waardoor het aanbod van DKR stijgt</a:t>
            </a:r>
          </a:p>
        </p:txBody>
      </p:sp>
      <p:pic>
        <p:nvPicPr>
          <p:cNvPr id="78" name="Picture 2" descr="Vlag van Denemarken - Wikipedia">
            <a:extLst>
              <a:ext uri="{FF2B5EF4-FFF2-40B4-BE49-F238E27FC236}">
                <a16:creationId xmlns:a16="http://schemas.microsoft.com/office/drawing/2014/main" id="{58DDA7A7-30CC-46E4-AF4E-43EF7E37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28" y="1817999"/>
            <a:ext cx="5799559" cy="430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hthoek 78">
            <a:extLst>
              <a:ext uri="{FF2B5EF4-FFF2-40B4-BE49-F238E27FC236}">
                <a16:creationId xmlns:a16="http://schemas.microsoft.com/office/drawing/2014/main" id="{FF7AB2CE-5549-4CD9-9F0A-1177DFC3317B}"/>
              </a:ext>
            </a:extLst>
          </p:cNvPr>
          <p:cNvSpPr/>
          <p:nvPr/>
        </p:nvSpPr>
        <p:spPr>
          <a:xfrm>
            <a:off x="7282008" y="3669565"/>
            <a:ext cx="3575265" cy="604288"/>
          </a:xfrm>
          <a:prstGeom prst="rect">
            <a:avLst/>
          </a:prstGeom>
          <a:solidFill>
            <a:srgbClr val="52893F">
              <a:alpha val="3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F43D4FBF-5105-43FD-AF11-A9703A886010}"/>
              </a:ext>
            </a:extLst>
          </p:cNvPr>
          <p:cNvCxnSpPr/>
          <p:nvPr/>
        </p:nvCxnSpPr>
        <p:spPr>
          <a:xfrm>
            <a:off x="7265258" y="1948352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Rechte verbindingslijn 80">
            <a:extLst>
              <a:ext uri="{FF2B5EF4-FFF2-40B4-BE49-F238E27FC236}">
                <a16:creationId xmlns:a16="http://schemas.microsoft.com/office/drawing/2014/main" id="{12EE118D-34B7-490A-BA04-48FC090A0B5C}"/>
              </a:ext>
            </a:extLst>
          </p:cNvPr>
          <p:cNvCxnSpPr/>
          <p:nvPr/>
        </p:nvCxnSpPr>
        <p:spPr>
          <a:xfrm flipH="1">
            <a:off x="7265258" y="5479125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Rechte verbindingslijn 81">
            <a:extLst>
              <a:ext uri="{FF2B5EF4-FFF2-40B4-BE49-F238E27FC236}">
                <a16:creationId xmlns:a16="http://schemas.microsoft.com/office/drawing/2014/main" id="{71B84469-259F-4102-9E32-445DC9FC8FE9}"/>
              </a:ext>
            </a:extLst>
          </p:cNvPr>
          <p:cNvCxnSpPr/>
          <p:nvPr/>
        </p:nvCxnSpPr>
        <p:spPr>
          <a:xfrm>
            <a:off x="7265258" y="1950733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544A0391-01AB-4B8E-B8DA-D252B7DE4EDF}"/>
              </a:ext>
            </a:extLst>
          </p:cNvPr>
          <p:cNvCxnSpPr/>
          <p:nvPr/>
        </p:nvCxnSpPr>
        <p:spPr>
          <a:xfrm>
            <a:off x="7265258" y="2656411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6A3F83CD-BCD0-43FF-AB62-FBD6752DD5DF}"/>
              </a:ext>
            </a:extLst>
          </p:cNvPr>
          <p:cNvCxnSpPr/>
          <p:nvPr/>
        </p:nvCxnSpPr>
        <p:spPr>
          <a:xfrm>
            <a:off x="7265258" y="3362089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D5A3BDAF-DD9D-49D9-BCCC-E5782918D118}"/>
              </a:ext>
            </a:extLst>
          </p:cNvPr>
          <p:cNvCxnSpPr/>
          <p:nvPr/>
        </p:nvCxnSpPr>
        <p:spPr>
          <a:xfrm>
            <a:off x="7265258" y="4067767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28D778F7-F62A-4E67-806F-CF71BC5A1844}"/>
              </a:ext>
            </a:extLst>
          </p:cNvPr>
          <p:cNvCxnSpPr/>
          <p:nvPr/>
        </p:nvCxnSpPr>
        <p:spPr>
          <a:xfrm>
            <a:off x="7265258" y="4773445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>
            <a:extLst>
              <a:ext uri="{FF2B5EF4-FFF2-40B4-BE49-F238E27FC236}">
                <a16:creationId xmlns:a16="http://schemas.microsoft.com/office/drawing/2014/main" id="{03D7D461-5286-4F47-AAA0-2369AD5D3A03}"/>
              </a:ext>
            </a:extLst>
          </p:cNvPr>
          <p:cNvCxnSpPr/>
          <p:nvPr/>
        </p:nvCxnSpPr>
        <p:spPr>
          <a:xfrm>
            <a:off x="7985338" y="1950733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1F31DA23-B6C3-460E-AAB0-693F6E99E948}"/>
              </a:ext>
            </a:extLst>
          </p:cNvPr>
          <p:cNvCxnSpPr/>
          <p:nvPr/>
        </p:nvCxnSpPr>
        <p:spPr>
          <a:xfrm>
            <a:off x="8705418" y="1950733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BF9BB1CC-ED23-440F-A08B-C2443A6C8C9B}"/>
              </a:ext>
            </a:extLst>
          </p:cNvPr>
          <p:cNvCxnSpPr/>
          <p:nvPr/>
        </p:nvCxnSpPr>
        <p:spPr>
          <a:xfrm>
            <a:off x="9425498" y="1950733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B2263897-6CF7-4F01-9C0E-8DD93D600944}"/>
              </a:ext>
            </a:extLst>
          </p:cNvPr>
          <p:cNvCxnSpPr/>
          <p:nvPr/>
        </p:nvCxnSpPr>
        <p:spPr>
          <a:xfrm>
            <a:off x="10145578" y="1950733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85B2FDB4-373F-407D-A412-657ECE6C3D6C}"/>
              </a:ext>
            </a:extLst>
          </p:cNvPr>
          <p:cNvCxnSpPr/>
          <p:nvPr/>
        </p:nvCxnSpPr>
        <p:spPr>
          <a:xfrm>
            <a:off x="10865658" y="1950733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kstvak 91">
            <a:extLst>
              <a:ext uri="{FF2B5EF4-FFF2-40B4-BE49-F238E27FC236}">
                <a16:creationId xmlns:a16="http://schemas.microsoft.com/office/drawing/2014/main" id="{F1551C96-5ED7-4F71-A501-756F2FC419DC}"/>
              </a:ext>
            </a:extLst>
          </p:cNvPr>
          <p:cNvSpPr txBox="1"/>
          <p:nvPr/>
        </p:nvSpPr>
        <p:spPr>
          <a:xfrm>
            <a:off x="8321554" y="5753051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DKR × </a:t>
            </a:r>
            <a:r>
              <a:rPr lang="nl-NL" dirty="0" err="1"/>
              <a:t>mln</a:t>
            </a:r>
            <a:endParaRPr lang="nl-NL" dirty="0"/>
          </a:p>
        </p:txBody>
      </p:sp>
      <p:sp>
        <p:nvSpPr>
          <p:cNvPr id="93" name="Tekstvak 92">
            <a:extLst>
              <a:ext uri="{FF2B5EF4-FFF2-40B4-BE49-F238E27FC236}">
                <a16:creationId xmlns:a16="http://schemas.microsoft.com/office/drawing/2014/main" id="{8D233BED-238C-4095-A2F5-9C9B0C3168D5}"/>
              </a:ext>
            </a:extLst>
          </p:cNvPr>
          <p:cNvSpPr txBox="1"/>
          <p:nvPr/>
        </p:nvSpPr>
        <p:spPr>
          <a:xfrm rot="16200000">
            <a:off x="5283477" y="2937611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wisselkoers DKR (in €)</a:t>
            </a:r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C4C015FB-CA2C-4208-8B7C-AFE42609A731}"/>
              </a:ext>
            </a:extLst>
          </p:cNvPr>
          <p:cNvSpPr txBox="1"/>
          <p:nvPr/>
        </p:nvSpPr>
        <p:spPr>
          <a:xfrm>
            <a:off x="6678886" y="459617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0,20</a:t>
            </a:r>
          </a:p>
        </p:txBody>
      </p:sp>
      <p:sp>
        <p:nvSpPr>
          <p:cNvPr id="95" name="Tekstvak 94">
            <a:extLst>
              <a:ext uri="{FF2B5EF4-FFF2-40B4-BE49-F238E27FC236}">
                <a16:creationId xmlns:a16="http://schemas.microsoft.com/office/drawing/2014/main" id="{2E39B679-0BFF-44DD-A8E4-25624E05995F}"/>
              </a:ext>
            </a:extLst>
          </p:cNvPr>
          <p:cNvSpPr txBox="1"/>
          <p:nvPr/>
        </p:nvSpPr>
        <p:spPr>
          <a:xfrm>
            <a:off x="6678886" y="385724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0,40</a:t>
            </a:r>
          </a:p>
        </p:txBody>
      </p:sp>
      <p:sp>
        <p:nvSpPr>
          <p:cNvPr id="96" name="Tekstvak 95">
            <a:extLst>
              <a:ext uri="{FF2B5EF4-FFF2-40B4-BE49-F238E27FC236}">
                <a16:creationId xmlns:a16="http://schemas.microsoft.com/office/drawing/2014/main" id="{D429AB37-6296-4D20-8E47-7FD3663B641A}"/>
              </a:ext>
            </a:extLst>
          </p:cNvPr>
          <p:cNvSpPr txBox="1"/>
          <p:nvPr/>
        </p:nvSpPr>
        <p:spPr>
          <a:xfrm>
            <a:off x="6678886" y="31808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0,60</a:t>
            </a:r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1650A747-F812-4FE3-BC31-D6FC45D82207}"/>
              </a:ext>
            </a:extLst>
          </p:cNvPr>
          <p:cNvSpPr txBox="1"/>
          <p:nvPr/>
        </p:nvSpPr>
        <p:spPr>
          <a:xfrm>
            <a:off x="6678886" y="24515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0,80</a:t>
            </a:r>
          </a:p>
        </p:txBody>
      </p:sp>
      <p:sp>
        <p:nvSpPr>
          <p:cNvPr id="98" name="Tekstvak 97">
            <a:extLst>
              <a:ext uri="{FF2B5EF4-FFF2-40B4-BE49-F238E27FC236}">
                <a16:creationId xmlns:a16="http://schemas.microsoft.com/office/drawing/2014/main" id="{6E04DF6E-6338-40BD-BCB2-49D06B7959A4}"/>
              </a:ext>
            </a:extLst>
          </p:cNvPr>
          <p:cNvSpPr txBox="1"/>
          <p:nvPr/>
        </p:nvSpPr>
        <p:spPr>
          <a:xfrm>
            <a:off x="6678886" y="17690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1,00</a:t>
            </a:r>
          </a:p>
        </p:txBody>
      </p:sp>
      <p:sp>
        <p:nvSpPr>
          <p:cNvPr id="99" name="Tekstvak 98">
            <a:extLst>
              <a:ext uri="{FF2B5EF4-FFF2-40B4-BE49-F238E27FC236}">
                <a16:creationId xmlns:a16="http://schemas.microsoft.com/office/drawing/2014/main" id="{FF5F4443-973F-4678-B6CD-477A547092FD}"/>
              </a:ext>
            </a:extLst>
          </p:cNvPr>
          <p:cNvSpPr txBox="1"/>
          <p:nvPr/>
        </p:nvSpPr>
        <p:spPr>
          <a:xfrm>
            <a:off x="7769314" y="55039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</a:t>
            </a:r>
          </a:p>
        </p:txBody>
      </p:sp>
      <p:sp>
        <p:nvSpPr>
          <p:cNvPr id="100" name="Tekstvak 99">
            <a:extLst>
              <a:ext uri="{FF2B5EF4-FFF2-40B4-BE49-F238E27FC236}">
                <a16:creationId xmlns:a16="http://schemas.microsoft.com/office/drawing/2014/main" id="{0FB50D88-8F48-4FFF-95AE-9A7B45384ACC}"/>
              </a:ext>
            </a:extLst>
          </p:cNvPr>
          <p:cNvSpPr txBox="1"/>
          <p:nvPr/>
        </p:nvSpPr>
        <p:spPr>
          <a:xfrm>
            <a:off x="8493311" y="55039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101" name="Tekstvak 100">
            <a:extLst>
              <a:ext uri="{FF2B5EF4-FFF2-40B4-BE49-F238E27FC236}">
                <a16:creationId xmlns:a16="http://schemas.microsoft.com/office/drawing/2014/main" id="{72C43E79-F1F7-4E53-9B9B-C1F8F3D21837}"/>
              </a:ext>
            </a:extLst>
          </p:cNvPr>
          <p:cNvSpPr txBox="1"/>
          <p:nvPr/>
        </p:nvSpPr>
        <p:spPr>
          <a:xfrm>
            <a:off x="9213391" y="55039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30</a:t>
            </a:r>
          </a:p>
        </p:txBody>
      </p:sp>
      <p:sp>
        <p:nvSpPr>
          <p:cNvPr id="102" name="Tekstvak 101">
            <a:extLst>
              <a:ext uri="{FF2B5EF4-FFF2-40B4-BE49-F238E27FC236}">
                <a16:creationId xmlns:a16="http://schemas.microsoft.com/office/drawing/2014/main" id="{96952079-348B-4D04-A691-68B690E279CC}"/>
              </a:ext>
            </a:extLst>
          </p:cNvPr>
          <p:cNvSpPr txBox="1"/>
          <p:nvPr/>
        </p:nvSpPr>
        <p:spPr>
          <a:xfrm>
            <a:off x="9924044" y="55039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103" name="Tekstvak 102">
            <a:extLst>
              <a:ext uri="{FF2B5EF4-FFF2-40B4-BE49-F238E27FC236}">
                <a16:creationId xmlns:a16="http://schemas.microsoft.com/office/drawing/2014/main" id="{CDC8C602-A69C-4375-93E9-3C87CD03614A}"/>
              </a:ext>
            </a:extLst>
          </p:cNvPr>
          <p:cNvSpPr txBox="1"/>
          <p:nvPr/>
        </p:nvSpPr>
        <p:spPr>
          <a:xfrm>
            <a:off x="10647532" y="55039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cxnSp>
        <p:nvCxnSpPr>
          <p:cNvPr id="104" name="Rechte verbindingslijn 103">
            <a:extLst>
              <a:ext uri="{FF2B5EF4-FFF2-40B4-BE49-F238E27FC236}">
                <a16:creationId xmlns:a16="http://schemas.microsoft.com/office/drawing/2014/main" id="{2BC2ED0E-AE3C-44F7-96FD-BA55B435D487}"/>
              </a:ext>
            </a:extLst>
          </p:cNvPr>
          <p:cNvCxnSpPr/>
          <p:nvPr/>
        </p:nvCxnSpPr>
        <p:spPr>
          <a:xfrm>
            <a:off x="7769314" y="2354525"/>
            <a:ext cx="2160240" cy="28484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5" name="Rechthoek 104">
            <a:extLst>
              <a:ext uri="{FF2B5EF4-FFF2-40B4-BE49-F238E27FC236}">
                <a16:creationId xmlns:a16="http://schemas.microsoft.com/office/drawing/2014/main" id="{3044B95F-B28B-4D28-AFF1-1EE812914C03}"/>
              </a:ext>
            </a:extLst>
          </p:cNvPr>
          <p:cNvSpPr/>
          <p:nvPr/>
        </p:nvSpPr>
        <p:spPr>
          <a:xfrm>
            <a:off x="7807414" y="223935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106" name="Rechte verbindingslijn 105">
            <a:extLst>
              <a:ext uri="{FF2B5EF4-FFF2-40B4-BE49-F238E27FC236}">
                <a16:creationId xmlns:a16="http://schemas.microsoft.com/office/drawing/2014/main" id="{88E3DC84-2052-4376-BBF7-9CE5C7ABDF1A}"/>
              </a:ext>
            </a:extLst>
          </p:cNvPr>
          <p:cNvCxnSpPr/>
          <p:nvPr/>
        </p:nvCxnSpPr>
        <p:spPr>
          <a:xfrm flipV="1">
            <a:off x="7422302" y="2703775"/>
            <a:ext cx="2928704" cy="13681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7" name="Rechthoek 106">
            <a:extLst>
              <a:ext uri="{FF2B5EF4-FFF2-40B4-BE49-F238E27FC236}">
                <a16:creationId xmlns:a16="http://schemas.microsoft.com/office/drawing/2014/main" id="{58A68815-5D74-4015-8B38-D861494D1080}"/>
              </a:ext>
            </a:extLst>
          </p:cNvPr>
          <p:cNvSpPr/>
          <p:nvPr/>
        </p:nvSpPr>
        <p:spPr>
          <a:xfrm>
            <a:off x="10117149" y="2368713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sp>
        <p:nvSpPr>
          <p:cNvPr id="108" name="Ovaal 107">
            <a:extLst>
              <a:ext uri="{FF2B5EF4-FFF2-40B4-BE49-F238E27FC236}">
                <a16:creationId xmlns:a16="http://schemas.microsoft.com/office/drawing/2014/main" id="{436CEB68-FF65-4009-ABDA-910BBED54600}"/>
              </a:ext>
            </a:extLst>
          </p:cNvPr>
          <p:cNvSpPr/>
          <p:nvPr/>
        </p:nvSpPr>
        <p:spPr>
          <a:xfrm>
            <a:off x="8573665" y="3444464"/>
            <a:ext cx="124991" cy="1249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109" name="Rechte verbindingslijn 108">
            <a:extLst>
              <a:ext uri="{FF2B5EF4-FFF2-40B4-BE49-F238E27FC236}">
                <a16:creationId xmlns:a16="http://schemas.microsoft.com/office/drawing/2014/main" id="{F3CB436C-B0E4-4D5B-887E-9EDDFE95994F}"/>
              </a:ext>
            </a:extLst>
          </p:cNvPr>
          <p:cNvCxnSpPr/>
          <p:nvPr/>
        </p:nvCxnSpPr>
        <p:spPr>
          <a:xfrm flipV="1">
            <a:off x="7294080" y="3501857"/>
            <a:ext cx="1260000" cy="12789"/>
          </a:xfrm>
          <a:prstGeom prst="line">
            <a:avLst/>
          </a:prstGeom>
          <a:ln w="1905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Rechte verbindingslijn 109">
            <a:extLst>
              <a:ext uri="{FF2B5EF4-FFF2-40B4-BE49-F238E27FC236}">
                <a16:creationId xmlns:a16="http://schemas.microsoft.com/office/drawing/2014/main" id="{5E16E59E-4BB0-497B-9794-DB38D4FB264F}"/>
              </a:ext>
            </a:extLst>
          </p:cNvPr>
          <p:cNvCxnSpPr/>
          <p:nvPr/>
        </p:nvCxnSpPr>
        <p:spPr>
          <a:xfrm flipV="1">
            <a:off x="7291574" y="3755449"/>
            <a:ext cx="1512000" cy="12788"/>
          </a:xfrm>
          <a:prstGeom prst="line">
            <a:avLst/>
          </a:prstGeom>
          <a:ln w="1905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Rechthoek 110">
            <a:extLst>
              <a:ext uri="{FF2B5EF4-FFF2-40B4-BE49-F238E27FC236}">
                <a16:creationId xmlns:a16="http://schemas.microsoft.com/office/drawing/2014/main" id="{44AED5FF-7700-4470-AA6F-CE157C68B0D5}"/>
              </a:ext>
            </a:extLst>
          </p:cNvPr>
          <p:cNvSpPr/>
          <p:nvPr/>
        </p:nvSpPr>
        <p:spPr>
          <a:xfrm>
            <a:off x="10312828" y="2965411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rgbClr val="1A80B6"/>
                </a:solidFill>
              </a:rPr>
              <a:t>Q’</a:t>
            </a:r>
            <a:r>
              <a:rPr lang="nl-NL" baseline="-25000" dirty="0" err="1">
                <a:solidFill>
                  <a:srgbClr val="1A80B6"/>
                </a:solidFill>
              </a:rPr>
              <a:t>a</a:t>
            </a:r>
            <a:endParaRPr lang="nl-NL" dirty="0">
              <a:solidFill>
                <a:srgbClr val="1A80B6"/>
              </a:solidFill>
            </a:endParaRPr>
          </a:p>
        </p:txBody>
      </p:sp>
      <p:cxnSp>
        <p:nvCxnSpPr>
          <p:cNvPr id="112" name="Rechte verbindingslijn 111">
            <a:extLst>
              <a:ext uri="{FF2B5EF4-FFF2-40B4-BE49-F238E27FC236}">
                <a16:creationId xmlns:a16="http://schemas.microsoft.com/office/drawing/2014/main" id="{04F2FC67-03E6-42C2-97F6-3008F90CEAC4}"/>
              </a:ext>
            </a:extLst>
          </p:cNvPr>
          <p:cNvCxnSpPr/>
          <p:nvPr/>
        </p:nvCxnSpPr>
        <p:spPr>
          <a:xfrm flipV="1">
            <a:off x="7461386" y="3024135"/>
            <a:ext cx="2928704" cy="1368152"/>
          </a:xfrm>
          <a:prstGeom prst="line">
            <a:avLst/>
          </a:prstGeom>
          <a:ln w="28575">
            <a:solidFill>
              <a:srgbClr val="1A80B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3" name="Ovaal 112">
            <a:extLst>
              <a:ext uri="{FF2B5EF4-FFF2-40B4-BE49-F238E27FC236}">
                <a16:creationId xmlns:a16="http://schemas.microsoft.com/office/drawing/2014/main" id="{86AA87A2-370B-4327-ACF6-DD1A85C47A9B}"/>
              </a:ext>
            </a:extLst>
          </p:cNvPr>
          <p:cNvSpPr/>
          <p:nvPr/>
        </p:nvSpPr>
        <p:spPr>
          <a:xfrm>
            <a:off x="8771762" y="3686945"/>
            <a:ext cx="124991" cy="124991"/>
          </a:xfrm>
          <a:prstGeom prst="ellipse">
            <a:avLst/>
          </a:prstGeom>
          <a:solidFill>
            <a:srgbClr val="1A80B6"/>
          </a:solidFill>
          <a:ln>
            <a:solidFill>
              <a:srgbClr val="1A80B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4" name="Tekstvak 113">
            <a:extLst>
              <a:ext uri="{FF2B5EF4-FFF2-40B4-BE49-F238E27FC236}">
                <a16:creationId xmlns:a16="http://schemas.microsoft.com/office/drawing/2014/main" id="{2712817E-DC6B-495C-AA12-C4687840107D}"/>
              </a:ext>
            </a:extLst>
          </p:cNvPr>
          <p:cNvSpPr txBox="1"/>
          <p:nvPr/>
        </p:nvSpPr>
        <p:spPr>
          <a:xfrm>
            <a:off x="10689063" y="3512034"/>
            <a:ext cx="15649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i="1" dirty="0"/>
              <a:t>interventiegrens</a:t>
            </a:r>
            <a:endParaRPr lang="nl-NL" i="1" dirty="0"/>
          </a:p>
        </p:txBody>
      </p:sp>
      <p:sp>
        <p:nvSpPr>
          <p:cNvPr id="115" name="Tekstvak 114">
            <a:extLst>
              <a:ext uri="{FF2B5EF4-FFF2-40B4-BE49-F238E27FC236}">
                <a16:creationId xmlns:a16="http://schemas.microsoft.com/office/drawing/2014/main" id="{550F4B9E-F58F-417E-AEB2-AF5007EB263F}"/>
              </a:ext>
            </a:extLst>
          </p:cNvPr>
          <p:cNvSpPr txBox="1"/>
          <p:nvPr/>
        </p:nvSpPr>
        <p:spPr>
          <a:xfrm>
            <a:off x="10689064" y="4109082"/>
            <a:ext cx="15649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i="1" dirty="0"/>
              <a:t>interventiegrens</a:t>
            </a:r>
            <a:endParaRPr lang="nl-NL" i="1" dirty="0"/>
          </a:p>
        </p:txBody>
      </p:sp>
      <p:sp>
        <p:nvSpPr>
          <p:cNvPr id="116" name="Tekstvak 115">
            <a:extLst>
              <a:ext uri="{FF2B5EF4-FFF2-40B4-BE49-F238E27FC236}">
                <a16:creationId xmlns:a16="http://schemas.microsoft.com/office/drawing/2014/main" id="{1212C333-5057-465C-9CDC-3923EC0F5B33}"/>
              </a:ext>
            </a:extLst>
          </p:cNvPr>
          <p:cNvSpPr txBox="1"/>
          <p:nvPr/>
        </p:nvSpPr>
        <p:spPr>
          <a:xfrm>
            <a:off x="10752882" y="3793334"/>
            <a:ext cx="1042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i="1" dirty="0"/>
              <a:t>spilkoers</a:t>
            </a:r>
            <a:endParaRPr lang="nl-NL" i="1" dirty="0"/>
          </a:p>
        </p:txBody>
      </p:sp>
      <p:cxnSp>
        <p:nvCxnSpPr>
          <p:cNvPr id="117" name="Verbindingslijn: gebogen 116">
            <a:extLst>
              <a:ext uri="{FF2B5EF4-FFF2-40B4-BE49-F238E27FC236}">
                <a16:creationId xmlns:a16="http://schemas.microsoft.com/office/drawing/2014/main" id="{4BA89439-CA3C-4FD5-B7DF-86541E6EE56E}"/>
              </a:ext>
            </a:extLst>
          </p:cNvPr>
          <p:cNvCxnSpPr>
            <a:cxnSpLocks/>
          </p:cNvCxnSpPr>
          <p:nvPr/>
        </p:nvCxnSpPr>
        <p:spPr>
          <a:xfrm flipV="1">
            <a:off x="11674431" y="3744688"/>
            <a:ext cx="149378" cy="19651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" name="Verbindingslijn: gebogen 117">
            <a:extLst>
              <a:ext uri="{FF2B5EF4-FFF2-40B4-BE49-F238E27FC236}">
                <a16:creationId xmlns:a16="http://schemas.microsoft.com/office/drawing/2014/main" id="{F806F8CE-F6FA-4702-9B1D-20ABF6ED3CEC}"/>
              </a:ext>
            </a:extLst>
          </p:cNvPr>
          <p:cNvCxnSpPr>
            <a:cxnSpLocks/>
          </p:cNvCxnSpPr>
          <p:nvPr/>
        </p:nvCxnSpPr>
        <p:spPr>
          <a:xfrm>
            <a:off x="11674431" y="3985438"/>
            <a:ext cx="149378" cy="19651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9" name="Rechte verbindingslijn 118">
            <a:extLst>
              <a:ext uri="{FF2B5EF4-FFF2-40B4-BE49-F238E27FC236}">
                <a16:creationId xmlns:a16="http://schemas.microsoft.com/office/drawing/2014/main" id="{0E74BF97-B23B-4FE5-9DF7-D17681F75530}"/>
              </a:ext>
            </a:extLst>
          </p:cNvPr>
          <p:cNvCxnSpPr>
            <a:cxnSpLocks/>
          </p:cNvCxnSpPr>
          <p:nvPr/>
        </p:nvCxnSpPr>
        <p:spPr>
          <a:xfrm flipV="1">
            <a:off x="7306985" y="3965818"/>
            <a:ext cx="3473328" cy="2346"/>
          </a:xfrm>
          <a:prstGeom prst="line">
            <a:avLst/>
          </a:prstGeom>
          <a:ln w="19050">
            <a:solidFill>
              <a:srgbClr val="258812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826452A8-AF5D-4C6E-AFDF-9C5D83499237}"/>
              </a:ext>
            </a:extLst>
          </p:cNvPr>
          <p:cNvCxnSpPr>
            <a:cxnSpLocks/>
          </p:cNvCxnSpPr>
          <p:nvPr/>
        </p:nvCxnSpPr>
        <p:spPr>
          <a:xfrm flipV="1">
            <a:off x="7267951" y="3671546"/>
            <a:ext cx="3473328" cy="2346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590C33F9-EB13-45CA-8F4D-55250CF845A6}"/>
              </a:ext>
            </a:extLst>
          </p:cNvPr>
          <p:cNvCxnSpPr>
            <a:cxnSpLocks/>
          </p:cNvCxnSpPr>
          <p:nvPr/>
        </p:nvCxnSpPr>
        <p:spPr>
          <a:xfrm flipV="1">
            <a:off x="7282007" y="4263263"/>
            <a:ext cx="3473328" cy="2346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C45482F8-D59A-4300-B1F6-720D03B85DDE}"/>
              </a:ext>
            </a:extLst>
          </p:cNvPr>
          <p:cNvCxnSpPr/>
          <p:nvPr/>
        </p:nvCxnSpPr>
        <p:spPr>
          <a:xfrm>
            <a:off x="7447357" y="2688455"/>
            <a:ext cx="2160240" cy="284844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4" name="Rechthoek 123">
            <a:extLst>
              <a:ext uri="{FF2B5EF4-FFF2-40B4-BE49-F238E27FC236}">
                <a16:creationId xmlns:a16="http://schemas.microsoft.com/office/drawing/2014/main" id="{212189F8-DAA3-4DEB-A739-BEFDEFFD85FB}"/>
              </a:ext>
            </a:extLst>
          </p:cNvPr>
          <p:cNvSpPr/>
          <p:nvPr/>
        </p:nvSpPr>
        <p:spPr>
          <a:xfrm>
            <a:off x="7329536" y="241875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Q’</a:t>
            </a:r>
            <a:r>
              <a:rPr lang="nl-NL" baseline="-25000" dirty="0" err="1"/>
              <a:t>v</a:t>
            </a:r>
            <a:endParaRPr lang="nl-NL" dirty="0"/>
          </a:p>
        </p:txBody>
      </p:sp>
      <p:sp>
        <p:nvSpPr>
          <p:cNvPr id="125" name="Ovaal 124">
            <a:extLst>
              <a:ext uri="{FF2B5EF4-FFF2-40B4-BE49-F238E27FC236}">
                <a16:creationId xmlns:a16="http://schemas.microsoft.com/office/drawing/2014/main" id="{915D6FEE-BAD3-4A59-9036-3AF77F9D1964}"/>
              </a:ext>
            </a:extLst>
          </p:cNvPr>
          <p:cNvSpPr/>
          <p:nvPr/>
        </p:nvSpPr>
        <p:spPr>
          <a:xfrm>
            <a:off x="8148698" y="3638856"/>
            <a:ext cx="124991" cy="12499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6" name="Rechthoek 125">
            <a:extLst>
              <a:ext uri="{FF2B5EF4-FFF2-40B4-BE49-F238E27FC236}">
                <a16:creationId xmlns:a16="http://schemas.microsoft.com/office/drawing/2014/main" id="{FF355F22-9F3A-4F7D-AFD1-7DA7F09BCB43}"/>
              </a:ext>
            </a:extLst>
          </p:cNvPr>
          <p:cNvSpPr/>
          <p:nvPr/>
        </p:nvSpPr>
        <p:spPr>
          <a:xfrm>
            <a:off x="10336649" y="2844534"/>
            <a:ext cx="50045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rgbClr val="7030A0"/>
                </a:solidFill>
              </a:rPr>
              <a:t>Q’</a:t>
            </a:r>
            <a:r>
              <a:rPr lang="nl-NL" baseline="-25000" dirty="0" err="1">
                <a:solidFill>
                  <a:srgbClr val="7030A0"/>
                </a:solidFill>
              </a:rPr>
              <a:t>a</a:t>
            </a:r>
            <a:endParaRPr lang="nl-NL" dirty="0">
              <a:solidFill>
                <a:srgbClr val="7030A0"/>
              </a:solidFill>
            </a:endParaRPr>
          </a:p>
        </p:txBody>
      </p:sp>
      <p:cxnSp>
        <p:nvCxnSpPr>
          <p:cNvPr id="127" name="Rechte verbindingslijn 126">
            <a:extLst>
              <a:ext uri="{FF2B5EF4-FFF2-40B4-BE49-F238E27FC236}">
                <a16:creationId xmlns:a16="http://schemas.microsoft.com/office/drawing/2014/main" id="{52FC1169-C768-4153-A321-31CAD12F1ED6}"/>
              </a:ext>
            </a:extLst>
          </p:cNvPr>
          <p:cNvCxnSpPr/>
          <p:nvPr/>
        </p:nvCxnSpPr>
        <p:spPr>
          <a:xfrm flipV="1">
            <a:off x="7485207" y="2903258"/>
            <a:ext cx="2928704" cy="13681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29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047 L 0.01054 0.0252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1" grpId="1"/>
      <p:bldP spid="113" grpId="0" animBg="1"/>
      <p:bldP spid="113" grpId="1" animBg="1"/>
      <p:bldP spid="124" grpId="0"/>
      <p:bldP spid="125" grpId="0" animBg="1"/>
      <p:bldP spid="125" grpId="1" animBg="1"/>
      <p:bldP spid="1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Koersverandering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nl-NL" b="1" dirty="0"/>
              <a:t>Door vraag en aanbod:</a:t>
            </a:r>
            <a:endParaRPr lang="nl-NL" dirty="0"/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Koers stijgt = </a:t>
            </a:r>
            <a:r>
              <a:rPr lang="nl-NL" i="1" dirty="0"/>
              <a:t>appreciatie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Koers daalt = </a:t>
            </a:r>
            <a:r>
              <a:rPr lang="nl-NL" i="1" dirty="0"/>
              <a:t>depreciatie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nl-NL" b="1" dirty="0"/>
              <a:t>Aanpassing van de spilkoers:</a:t>
            </a:r>
            <a:endParaRPr lang="nl-NL" dirty="0"/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Spilkoers omhoog = </a:t>
            </a:r>
            <a:r>
              <a:rPr lang="nl-NL" i="1" dirty="0"/>
              <a:t>revaluatie</a:t>
            </a:r>
          </a:p>
          <a:p>
            <a:pPr marL="0" indent="0">
              <a:buNone/>
            </a:pPr>
            <a:r>
              <a:rPr lang="nl-NL" dirty="0"/>
              <a:t>Spilkoers omlaag = </a:t>
            </a:r>
            <a:r>
              <a:rPr lang="nl-NL" i="1" dirty="0"/>
              <a:t>devaluatie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984" y="3674744"/>
            <a:ext cx="3737992" cy="3027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753559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261688" y="2034431"/>
            <a:ext cx="5341570" cy="4566066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nl-NL" sz="2000" dirty="0"/>
              <a:t>Teken in de figuur de beschreven koersverandering.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000" dirty="0"/>
              <a:t>Hoe moet de CB van Panama op </a:t>
            </a:r>
            <a:r>
              <a:rPr lang="nl-NL" sz="2000" b="1" i="1" dirty="0">
                <a:solidFill>
                  <a:srgbClr val="1A80B6"/>
                </a:solidFill>
              </a:rPr>
              <a:t>directe</a:t>
            </a:r>
            <a:r>
              <a:rPr lang="nl-NL" sz="2000" dirty="0"/>
              <a:t> wijze interveniëren? Verklaar.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000" dirty="0"/>
              <a:t>Hoe kan de CB van Panama op </a:t>
            </a:r>
            <a:r>
              <a:rPr lang="nl-NL" sz="2000" b="1" i="1" dirty="0">
                <a:solidFill>
                  <a:srgbClr val="7030A0"/>
                </a:solidFill>
              </a:rPr>
              <a:t>indirecte</a:t>
            </a:r>
            <a:r>
              <a:rPr lang="nl-NL" sz="2000" dirty="0"/>
              <a:t> wijze interveniëren? Verklaar.</a:t>
            </a:r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7508277" y="5793294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7493037" y="2264902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7493037" y="2970580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493037" y="3676258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7493037" y="4381936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7493037" y="5087614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8213117" y="2264902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8933197" y="2264902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9653277" y="2264902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10373357" y="2264902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11093437" y="2264902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8896320" y="6231165"/>
            <a:ext cx="257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PAB × </a:t>
            </a:r>
            <a:r>
              <a:rPr lang="nl-NL" dirty="0" err="1"/>
              <a:t>mln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 rot="16200000">
            <a:off x="5426331" y="3344181"/>
            <a:ext cx="298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wisselkoers PAB (in $-cent)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7063250" y="491014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70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7046131" y="41900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75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7046131" y="349754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7046131" y="27872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85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7046131" y="20827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90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7997093" y="58081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8717817" y="58081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9431547" y="58081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30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10157977" y="58081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10871696" y="58081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sp>
        <p:nvSpPr>
          <p:cNvPr id="30" name="Vrije vorm 29"/>
          <p:cNvSpPr/>
          <p:nvPr/>
        </p:nvSpPr>
        <p:spPr>
          <a:xfrm>
            <a:off x="7357613" y="5504146"/>
            <a:ext cx="266700" cy="280988"/>
          </a:xfrm>
          <a:custGeom>
            <a:avLst/>
            <a:gdLst>
              <a:gd name="connsiteX0" fmla="*/ 133350 w 266700"/>
              <a:gd name="connsiteY0" fmla="*/ 0 h 280988"/>
              <a:gd name="connsiteX1" fmla="*/ 266700 w 266700"/>
              <a:gd name="connsiteY1" fmla="*/ 52388 h 280988"/>
              <a:gd name="connsiteX2" fmla="*/ 0 w 266700"/>
              <a:gd name="connsiteY2" fmla="*/ 100013 h 280988"/>
              <a:gd name="connsiteX3" fmla="*/ 142875 w 266700"/>
              <a:gd name="connsiteY3" fmla="*/ 138113 h 280988"/>
              <a:gd name="connsiteX4" fmla="*/ 142875 w 266700"/>
              <a:gd name="connsiteY4" fmla="*/ 280988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00" h="280988">
                <a:moveTo>
                  <a:pt x="133350" y="0"/>
                </a:moveTo>
                <a:lnTo>
                  <a:pt x="266700" y="52388"/>
                </a:lnTo>
                <a:lnTo>
                  <a:pt x="0" y="100013"/>
                </a:lnTo>
                <a:lnTo>
                  <a:pt x="142875" y="138113"/>
                </a:lnTo>
                <a:lnTo>
                  <a:pt x="142875" y="280988"/>
                </a:lnTo>
              </a:path>
            </a:pathLst>
          </a:cu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7493038" y="3201006"/>
            <a:ext cx="3203481" cy="0"/>
          </a:xfrm>
          <a:prstGeom prst="line">
            <a:avLst/>
          </a:prstGeom>
          <a:ln w="22225"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>
            <a:off x="7528167" y="4196239"/>
            <a:ext cx="3203481" cy="0"/>
          </a:xfrm>
          <a:prstGeom prst="line">
            <a:avLst/>
          </a:prstGeom>
          <a:ln w="22225"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10731648" y="3025865"/>
            <a:ext cx="1822588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interventiegrens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10696518" y="3994836"/>
            <a:ext cx="1857718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interventiegrens</a:t>
            </a:r>
          </a:p>
        </p:txBody>
      </p:sp>
      <p:sp>
        <p:nvSpPr>
          <p:cNvPr id="37" name="Rechthoek 36"/>
          <p:cNvSpPr/>
          <p:nvPr/>
        </p:nvSpPr>
        <p:spPr>
          <a:xfrm>
            <a:off x="7762549" y="220811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38" name="Rechte verbindingslijn 37"/>
          <p:cNvCxnSpPr/>
          <p:nvPr/>
        </p:nvCxnSpPr>
        <p:spPr>
          <a:xfrm flipV="1">
            <a:off x="7528166" y="2545713"/>
            <a:ext cx="2681524" cy="17569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Rechthoek 38"/>
          <p:cNvSpPr/>
          <p:nvPr/>
        </p:nvSpPr>
        <p:spPr>
          <a:xfrm>
            <a:off x="9924194" y="2211880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40" name="Rechte verbindingslijn 39"/>
          <p:cNvCxnSpPr/>
          <p:nvPr/>
        </p:nvCxnSpPr>
        <p:spPr>
          <a:xfrm>
            <a:off x="7977392" y="2153817"/>
            <a:ext cx="2160240" cy="284844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Ovaal 40"/>
          <p:cNvSpPr/>
          <p:nvPr/>
        </p:nvSpPr>
        <p:spPr>
          <a:xfrm>
            <a:off x="8852112" y="3329744"/>
            <a:ext cx="124991" cy="124991"/>
          </a:xfrm>
          <a:prstGeom prst="ellipse">
            <a:avLst/>
          </a:prstGeom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7493037" y="2264902"/>
            <a:ext cx="0" cy="324036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4A12B472-C66D-4F7B-9B3D-23E147F4C62F}"/>
              </a:ext>
            </a:extLst>
          </p:cNvPr>
          <p:cNvCxnSpPr/>
          <p:nvPr/>
        </p:nvCxnSpPr>
        <p:spPr>
          <a:xfrm>
            <a:off x="7547548" y="3698622"/>
            <a:ext cx="3325712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kstvak 42">
            <a:extLst>
              <a:ext uri="{FF2B5EF4-FFF2-40B4-BE49-F238E27FC236}">
                <a16:creationId xmlns:a16="http://schemas.microsoft.com/office/drawing/2014/main" id="{0D4B1742-4F07-4C0B-B51E-BF296379C091}"/>
              </a:ext>
            </a:extLst>
          </p:cNvPr>
          <p:cNvSpPr txBox="1"/>
          <p:nvPr/>
        </p:nvSpPr>
        <p:spPr>
          <a:xfrm>
            <a:off x="10812246" y="3502834"/>
            <a:ext cx="891591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spilkoers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5EBEAF4D-42E3-4F47-8251-BBCD0B8318BD}"/>
              </a:ext>
            </a:extLst>
          </p:cNvPr>
          <p:cNvSpPr txBox="1"/>
          <p:nvPr/>
        </p:nvSpPr>
        <p:spPr>
          <a:xfrm>
            <a:off x="1261687" y="342816"/>
            <a:ext cx="95843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000" dirty="0"/>
              <a:t>Gegeven de marktsituatie rond de Panamese </a:t>
            </a:r>
            <a:r>
              <a:rPr lang="nl-NL" sz="2000" dirty="0" err="1"/>
              <a:t>Balboa</a:t>
            </a:r>
            <a:r>
              <a:rPr lang="nl-NL" sz="2000" dirty="0"/>
              <a:t> , PAB, die </a:t>
            </a:r>
          </a:p>
          <a:p>
            <a:pPr marL="0" indent="0">
              <a:buNone/>
            </a:pPr>
            <a:r>
              <a:rPr lang="nl-NL" sz="2000" dirty="0"/>
              <a:t>gekoppeld is aan de VS dollar.</a:t>
            </a:r>
          </a:p>
          <a:p>
            <a:pPr marL="0" indent="0">
              <a:buNone/>
            </a:pPr>
            <a:r>
              <a:rPr lang="nl-NL" sz="2000" dirty="0"/>
              <a:t>Door de aantrekkende wereldeconomie moeten er meer schepen door het </a:t>
            </a:r>
            <a:r>
              <a:rPr lang="nl-NL" sz="2000" dirty="0" err="1"/>
              <a:t>Panama-kanaal</a:t>
            </a:r>
            <a:r>
              <a:rPr lang="nl-NL" sz="2000" dirty="0"/>
              <a:t>. Hierdoor komt de koers van de PAB buiten de interventiegrenzen.</a:t>
            </a:r>
          </a:p>
        </p:txBody>
      </p: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AE8CA533-C53F-4137-B294-1CD7EADF71E8}"/>
              </a:ext>
            </a:extLst>
          </p:cNvPr>
          <p:cNvCxnSpPr/>
          <p:nvPr/>
        </p:nvCxnSpPr>
        <p:spPr>
          <a:xfrm>
            <a:off x="8639490" y="2132994"/>
            <a:ext cx="2160240" cy="2848445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" name="Ovaal 48">
            <a:extLst>
              <a:ext uri="{FF2B5EF4-FFF2-40B4-BE49-F238E27FC236}">
                <a16:creationId xmlns:a16="http://schemas.microsoft.com/office/drawing/2014/main" id="{E160D756-EAEA-469F-A364-CE6DFBBB0FC1}"/>
              </a:ext>
            </a:extLst>
          </p:cNvPr>
          <p:cNvSpPr/>
          <p:nvPr/>
        </p:nvSpPr>
        <p:spPr>
          <a:xfrm>
            <a:off x="9312358" y="3016336"/>
            <a:ext cx="124991" cy="12499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9F603D94-6D66-48CC-AC1C-CE831CBDA5A7}"/>
              </a:ext>
            </a:extLst>
          </p:cNvPr>
          <p:cNvSpPr/>
          <p:nvPr/>
        </p:nvSpPr>
        <p:spPr>
          <a:xfrm>
            <a:off x="8786252" y="2148614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v1</a:t>
            </a:r>
            <a:endParaRPr lang="nl-NL" dirty="0"/>
          </a:p>
        </p:txBody>
      </p: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3655CB57-8DB6-493D-8F43-B7B2C8346B4C}"/>
              </a:ext>
            </a:extLst>
          </p:cNvPr>
          <p:cNvCxnSpPr/>
          <p:nvPr/>
        </p:nvCxnSpPr>
        <p:spPr>
          <a:xfrm flipV="1">
            <a:off x="7666403" y="2787224"/>
            <a:ext cx="2681524" cy="1756900"/>
          </a:xfrm>
          <a:prstGeom prst="line">
            <a:avLst/>
          </a:prstGeom>
          <a:ln w="28575">
            <a:solidFill>
              <a:srgbClr val="1A80B6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2" name="Rechthoek 51">
            <a:extLst>
              <a:ext uri="{FF2B5EF4-FFF2-40B4-BE49-F238E27FC236}">
                <a16:creationId xmlns:a16="http://schemas.microsoft.com/office/drawing/2014/main" id="{9747C64F-A648-47A3-B666-DED648CD5FED}"/>
              </a:ext>
            </a:extLst>
          </p:cNvPr>
          <p:cNvSpPr/>
          <p:nvPr/>
        </p:nvSpPr>
        <p:spPr>
          <a:xfrm>
            <a:off x="10222414" y="258322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a2</a:t>
            </a:r>
            <a:endParaRPr lang="nl-NL" dirty="0"/>
          </a:p>
        </p:txBody>
      </p:sp>
      <p:sp>
        <p:nvSpPr>
          <p:cNvPr id="53" name="Ovaal 52">
            <a:extLst>
              <a:ext uri="{FF2B5EF4-FFF2-40B4-BE49-F238E27FC236}">
                <a16:creationId xmlns:a16="http://schemas.microsoft.com/office/drawing/2014/main" id="{6A722AF8-A148-4A9B-9357-FED9C7B91842}"/>
              </a:ext>
            </a:extLst>
          </p:cNvPr>
          <p:cNvSpPr/>
          <p:nvPr/>
        </p:nvSpPr>
        <p:spPr>
          <a:xfrm>
            <a:off x="9492916" y="3231359"/>
            <a:ext cx="124991" cy="124991"/>
          </a:xfrm>
          <a:prstGeom prst="ellipse">
            <a:avLst/>
          </a:prstGeom>
          <a:solidFill>
            <a:srgbClr val="1A80B6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B903401E-439C-4C42-BCA4-0443568416B6}"/>
              </a:ext>
            </a:extLst>
          </p:cNvPr>
          <p:cNvCxnSpPr/>
          <p:nvPr/>
        </p:nvCxnSpPr>
        <p:spPr>
          <a:xfrm>
            <a:off x="8397328" y="2256823"/>
            <a:ext cx="2160240" cy="2848445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5" name="Rechthoek 54">
            <a:extLst>
              <a:ext uri="{FF2B5EF4-FFF2-40B4-BE49-F238E27FC236}">
                <a16:creationId xmlns:a16="http://schemas.microsoft.com/office/drawing/2014/main" id="{8B6346C6-1CEB-4251-8A7B-066E8DDF538C}"/>
              </a:ext>
            </a:extLst>
          </p:cNvPr>
          <p:cNvSpPr/>
          <p:nvPr/>
        </p:nvSpPr>
        <p:spPr>
          <a:xfrm>
            <a:off x="8152969" y="1945956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v3</a:t>
            </a:r>
            <a:endParaRPr lang="nl-NL" dirty="0"/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FBB3B16B-5146-409A-9073-5F17956410C7}"/>
              </a:ext>
            </a:extLst>
          </p:cNvPr>
          <p:cNvSpPr/>
          <p:nvPr/>
        </p:nvSpPr>
        <p:spPr>
          <a:xfrm>
            <a:off x="1555573" y="4317796"/>
            <a:ext cx="5050014" cy="1233583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0000"/>
              </a:lnSpc>
              <a:tabLst>
                <a:tab pos="360363" algn="l"/>
                <a:tab pos="4489450" algn="dec"/>
              </a:tabLst>
            </a:pPr>
            <a:r>
              <a:rPr lang="nl-NL" sz="1700" dirty="0"/>
              <a:t>De vraag naar kanaalpassages stijgt</a:t>
            </a:r>
          </a:p>
          <a:p>
            <a:pPr marL="182563">
              <a:lnSpc>
                <a:spcPct val="110000"/>
              </a:lnSpc>
              <a:tabLst>
                <a:tab pos="360363" algn="l"/>
                <a:tab pos="4489450" algn="dec"/>
              </a:tabLst>
            </a:pPr>
            <a:r>
              <a:rPr lang="nl-NL" sz="1700" dirty="0"/>
              <a:t>→ ‘export’ van Panama neemt toe</a:t>
            </a:r>
          </a:p>
          <a:p>
            <a:pPr marL="182563">
              <a:lnSpc>
                <a:spcPct val="110000"/>
              </a:lnSpc>
              <a:tabLst>
                <a:tab pos="360363" algn="l"/>
                <a:tab pos="4489450" algn="dec"/>
              </a:tabLst>
            </a:pPr>
            <a:r>
              <a:rPr lang="nl-NL" sz="1700" dirty="0"/>
              <a:t>→ vraag naar PAB stijgt</a:t>
            </a:r>
          </a:p>
          <a:p>
            <a:pPr marL="182563">
              <a:lnSpc>
                <a:spcPct val="110000"/>
              </a:lnSpc>
              <a:tabLst>
                <a:tab pos="360363" algn="l"/>
                <a:tab pos="4489450" algn="dec"/>
              </a:tabLst>
            </a:pPr>
            <a:r>
              <a:rPr lang="nl-NL" sz="1700" dirty="0"/>
              <a:t>→ koers </a:t>
            </a:r>
            <a:r>
              <a:rPr lang="nl-NL" sz="1700" dirty="0" err="1"/>
              <a:t>Balboa</a:t>
            </a:r>
            <a:r>
              <a:rPr lang="nl-NL" sz="1700" dirty="0"/>
              <a:t> stijgt</a:t>
            </a:r>
            <a:endParaRPr lang="es-ES" sz="1700" dirty="0"/>
          </a:p>
        </p:txBody>
      </p:sp>
      <p:sp>
        <p:nvSpPr>
          <p:cNvPr id="58" name="Ovaal 57">
            <a:extLst>
              <a:ext uri="{FF2B5EF4-FFF2-40B4-BE49-F238E27FC236}">
                <a16:creationId xmlns:a16="http://schemas.microsoft.com/office/drawing/2014/main" id="{D3D31996-5A70-4421-A8F1-2F0762441B8C}"/>
              </a:ext>
            </a:extLst>
          </p:cNvPr>
          <p:cNvSpPr/>
          <p:nvPr/>
        </p:nvSpPr>
        <p:spPr>
          <a:xfrm>
            <a:off x="1132979" y="3918434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1</a:t>
            </a:r>
            <a:endParaRPr lang="nl-NL" sz="1400" b="1" dirty="0"/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AA683802-05B9-4463-96DE-3263C1C3CBB4}"/>
              </a:ext>
            </a:extLst>
          </p:cNvPr>
          <p:cNvSpPr/>
          <p:nvPr/>
        </p:nvSpPr>
        <p:spPr>
          <a:xfrm>
            <a:off x="1559310" y="4317890"/>
            <a:ext cx="5050014" cy="1233583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0000"/>
              </a:lnSpc>
              <a:tabLst>
                <a:tab pos="360363" algn="l"/>
                <a:tab pos="4489450" algn="dec"/>
              </a:tabLst>
            </a:pPr>
            <a:r>
              <a:rPr lang="nl-NL" sz="1700" dirty="0"/>
              <a:t>De koers van PAB is te hoog</a:t>
            </a:r>
          </a:p>
          <a:p>
            <a:pPr marL="182563">
              <a:lnSpc>
                <a:spcPct val="110000"/>
              </a:lnSpc>
              <a:tabLst>
                <a:tab pos="360363" algn="l"/>
                <a:tab pos="4489450" algn="dec"/>
              </a:tabLst>
            </a:pPr>
            <a:r>
              <a:rPr lang="nl-NL" sz="1700" dirty="0"/>
              <a:t>→ door $ te kopen met PAB</a:t>
            </a:r>
          </a:p>
          <a:p>
            <a:pPr marL="182563">
              <a:lnSpc>
                <a:spcPct val="110000"/>
              </a:lnSpc>
              <a:tabLst>
                <a:tab pos="360363" algn="l"/>
                <a:tab pos="4489450" algn="dec"/>
              </a:tabLst>
            </a:pPr>
            <a:r>
              <a:rPr lang="nl-NL" sz="1700" dirty="0"/>
              <a:t>→ stijgt het aanbod van PAB</a:t>
            </a:r>
          </a:p>
          <a:p>
            <a:pPr marL="182563">
              <a:lnSpc>
                <a:spcPct val="110000"/>
              </a:lnSpc>
              <a:tabLst>
                <a:tab pos="360363" algn="l"/>
                <a:tab pos="4489450" algn="dec"/>
              </a:tabLst>
            </a:pPr>
            <a:r>
              <a:rPr lang="nl-NL" sz="1700" dirty="0"/>
              <a:t>→ koers </a:t>
            </a:r>
            <a:r>
              <a:rPr lang="nl-NL" sz="1700" dirty="0" err="1"/>
              <a:t>Balboa</a:t>
            </a:r>
            <a:r>
              <a:rPr lang="nl-NL" sz="1700" dirty="0"/>
              <a:t> daalt</a:t>
            </a:r>
            <a:endParaRPr lang="es-ES" sz="1700" dirty="0"/>
          </a:p>
        </p:txBody>
      </p:sp>
      <p:sp>
        <p:nvSpPr>
          <p:cNvPr id="60" name="Ovaal 59">
            <a:extLst>
              <a:ext uri="{FF2B5EF4-FFF2-40B4-BE49-F238E27FC236}">
                <a16:creationId xmlns:a16="http://schemas.microsoft.com/office/drawing/2014/main" id="{E12097BE-9E3F-4193-B195-34A6A0A07CBF}"/>
              </a:ext>
            </a:extLst>
          </p:cNvPr>
          <p:cNvSpPr/>
          <p:nvPr/>
        </p:nvSpPr>
        <p:spPr>
          <a:xfrm>
            <a:off x="1136716" y="3918528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2</a:t>
            </a:r>
            <a:endParaRPr lang="nl-NL" sz="1400" b="1" dirty="0"/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B5E08AA7-7FE8-4631-8441-9921248085C3}"/>
              </a:ext>
            </a:extLst>
          </p:cNvPr>
          <p:cNvSpPr/>
          <p:nvPr/>
        </p:nvSpPr>
        <p:spPr>
          <a:xfrm>
            <a:off x="1547116" y="4302613"/>
            <a:ext cx="5050014" cy="2531060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0000"/>
              </a:lnSpc>
              <a:tabLst>
                <a:tab pos="360363" algn="l"/>
                <a:tab pos="4489450" algn="dec"/>
              </a:tabLst>
            </a:pPr>
            <a:r>
              <a:rPr lang="nl-NL" sz="1700" dirty="0"/>
              <a:t>De koers van PAB is te hoog</a:t>
            </a:r>
          </a:p>
          <a:p>
            <a:pPr marL="182563">
              <a:lnSpc>
                <a:spcPct val="110000"/>
              </a:lnSpc>
              <a:tabLst>
                <a:tab pos="360363" algn="l"/>
                <a:tab pos="4489450" algn="dec"/>
              </a:tabLst>
            </a:pPr>
            <a:r>
              <a:rPr lang="nl-NL" sz="1700" dirty="0"/>
              <a:t>→ door de rente in Panama te verlagen</a:t>
            </a:r>
          </a:p>
          <a:p>
            <a:pPr marL="182563">
              <a:lnSpc>
                <a:spcPct val="110000"/>
              </a:lnSpc>
              <a:tabLst>
                <a:tab pos="360363" algn="l"/>
                <a:tab pos="4489450" algn="dec"/>
              </a:tabLst>
            </a:pPr>
            <a:r>
              <a:rPr lang="nl-NL" sz="1700" dirty="0"/>
              <a:t>→ beleggen in Panama minder aantrekkelijk</a:t>
            </a:r>
          </a:p>
          <a:p>
            <a:pPr marL="182563">
              <a:lnSpc>
                <a:spcPct val="110000"/>
              </a:lnSpc>
              <a:tabLst>
                <a:tab pos="360363" algn="l"/>
                <a:tab pos="4489450" algn="dec"/>
              </a:tabLst>
            </a:pPr>
            <a:r>
              <a:rPr lang="nl-NL" sz="1700" dirty="0"/>
              <a:t>→ beleggers willen af van hun PAB (aanbod </a:t>
            </a:r>
            <a:r>
              <a:rPr lang="nl-NL" sz="1700" dirty="0">
                <a:latin typeface="Calibri" panose="020F0502020204030204" pitchFamily="34" charset="0"/>
                <a:cs typeface="Calibri" panose="020F0502020204030204" pitchFamily="34" charset="0"/>
              </a:rPr>
              <a:t>↑)</a:t>
            </a:r>
            <a:endParaRPr lang="nl-NL" sz="1700" dirty="0"/>
          </a:p>
          <a:p>
            <a:pPr marL="182563">
              <a:lnSpc>
                <a:spcPct val="110000"/>
              </a:lnSpc>
              <a:tabLst>
                <a:tab pos="360363" algn="l"/>
                <a:tab pos="4489450" algn="dec"/>
              </a:tabLst>
            </a:pPr>
            <a:r>
              <a:rPr lang="nl-NL" sz="1700" dirty="0"/>
              <a:t>→ koers </a:t>
            </a:r>
            <a:r>
              <a:rPr lang="nl-NL" sz="1700" dirty="0" err="1"/>
              <a:t>Balboa</a:t>
            </a:r>
            <a:r>
              <a:rPr lang="nl-NL" sz="1700" dirty="0"/>
              <a:t> daalt</a:t>
            </a:r>
          </a:p>
          <a:p>
            <a:pPr marL="182563">
              <a:lnSpc>
                <a:spcPct val="110000"/>
              </a:lnSpc>
              <a:spcBef>
                <a:spcPts val="1200"/>
              </a:spcBef>
              <a:tabLst>
                <a:tab pos="360363" algn="l"/>
                <a:tab pos="4489450" algn="dec"/>
              </a:tabLst>
            </a:pPr>
            <a:r>
              <a:rPr lang="nl-NL" sz="1700" dirty="0"/>
              <a:t>→ minder beleggers willen naar Panama</a:t>
            </a:r>
            <a:br>
              <a:rPr lang="nl-NL" sz="1700" dirty="0"/>
            </a:br>
            <a:r>
              <a:rPr lang="nl-NL" sz="1700" dirty="0"/>
              <a:t>     = vraag PAB daalt</a:t>
            </a:r>
          </a:p>
          <a:p>
            <a:pPr marL="182563">
              <a:lnSpc>
                <a:spcPct val="110000"/>
              </a:lnSpc>
              <a:tabLst>
                <a:tab pos="360363" algn="l"/>
                <a:tab pos="4489450" algn="dec"/>
              </a:tabLst>
            </a:pPr>
            <a:r>
              <a:rPr lang="nl-NL" sz="1700" dirty="0"/>
              <a:t>→ koers </a:t>
            </a:r>
            <a:r>
              <a:rPr lang="nl-NL" sz="1700" dirty="0" err="1"/>
              <a:t>Balboa</a:t>
            </a:r>
            <a:r>
              <a:rPr lang="nl-NL" sz="1700" dirty="0"/>
              <a:t> daalt</a:t>
            </a:r>
          </a:p>
        </p:txBody>
      </p:sp>
      <p:sp>
        <p:nvSpPr>
          <p:cNvPr id="62" name="Ovaal 61">
            <a:extLst>
              <a:ext uri="{FF2B5EF4-FFF2-40B4-BE49-F238E27FC236}">
                <a16:creationId xmlns:a16="http://schemas.microsoft.com/office/drawing/2014/main" id="{4F81CB73-DDEE-4B53-B7B0-88E38BB5E8AA}"/>
              </a:ext>
            </a:extLst>
          </p:cNvPr>
          <p:cNvSpPr/>
          <p:nvPr/>
        </p:nvSpPr>
        <p:spPr>
          <a:xfrm>
            <a:off x="1124522" y="3903251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3</a:t>
            </a:r>
            <a:endParaRPr lang="nl-NL" sz="1400" b="1" dirty="0"/>
          </a:p>
        </p:txBody>
      </p: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7D278748-94BF-4CC5-B061-10E4BFAD7933}"/>
              </a:ext>
            </a:extLst>
          </p:cNvPr>
          <p:cNvCxnSpPr/>
          <p:nvPr/>
        </p:nvCxnSpPr>
        <p:spPr>
          <a:xfrm flipV="1">
            <a:off x="7625769" y="2738310"/>
            <a:ext cx="2681524" cy="1756900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4" name="Rechthoek 63">
            <a:extLst>
              <a:ext uri="{FF2B5EF4-FFF2-40B4-BE49-F238E27FC236}">
                <a16:creationId xmlns:a16="http://schemas.microsoft.com/office/drawing/2014/main" id="{E4068EAC-5A96-4866-9680-73F9B0EAD121}"/>
              </a:ext>
            </a:extLst>
          </p:cNvPr>
          <p:cNvSpPr/>
          <p:nvPr/>
        </p:nvSpPr>
        <p:spPr>
          <a:xfrm>
            <a:off x="10181780" y="2534306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Q</a:t>
            </a:r>
            <a:r>
              <a:rPr lang="nl-NL" baseline="-25000" dirty="0"/>
              <a:t>a3</a:t>
            </a:r>
            <a:endParaRPr lang="nl-NL" dirty="0"/>
          </a:p>
        </p:txBody>
      </p:sp>
      <p:sp>
        <p:nvSpPr>
          <p:cNvPr id="65" name="Ovaal 64">
            <a:extLst>
              <a:ext uri="{FF2B5EF4-FFF2-40B4-BE49-F238E27FC236}">
                <a16:creationId xmlns:a16="http://schemas.microsoft.com/office/drawing/2014/main" id="{E13537DD-CB81-486C-9E90-B67248881065}"/>
              </a:ext>
            </a:extLst>
          </p:cNvPr>
          <p:cNvSpPr/>
          <p:nvPr/>
        </p:nvSpPr>
        <p:spPr>
          <a:xfrm>
            <a:off x="9452282" y="3182445"/>
            <a:ext cx="124991" cy="12499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511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01927 0.02384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2" grpId="0"/>
      <p:bldP spid="52" grpId="1"/>
      <p:bldP spid="53" grpId="0" animBg="1"/>
      <p:bldP spid="53" grpId="1" animBg="1"/>
      <p:bldP spid="55" grpId="0"/>
      <p:bldP spid="57" grpId="0" animBg="1"/>
      <p:bldP spid="57" grpId="1" build="allAtOnce" animBg="1"/>
      <p:bldP spid="58" grpId="0" animBg="1"/>
      <p:bldP spid="58" grpId="1" animBg="1"/>
      <p:bldP spid="59" grpId="0" animBg="1"/>
      <p:bldP spid="59" grpId="1" build="allAtOnce" animBg="1"/>
      <p:bldP spid="60" grpId="0" animBg="1"/>
      <p:bldP spid="60" grpId="1" animBg="1"/>
      <p:bldP spid="61" grpId="0" animBg="1"/>
      <p:bldP spid="62" grpId="0" animBg="1"/>
      <p:bldP spid="64" grpId="0"/>
      <p:bldP spid="65" grpId="0" animBg="1"/>
      <p:bldP spid="6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50343-B0BE-4647-858E-E6258C25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Rentepolitiek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CEE83D-0D4C-4D47-BCC8-B58E9B33E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4634097"/>
            <a:ext cx="11531600" cy="1866404"/>
          </a:xfrm>
        </p:spPr>
        <p:txBody>
          <a:bodyPr>
            <a:normAutofit/>
          </a:bodyPr>
          <a:lstStyle/>
          <a:p>
            <a:r>
              <a:rPr lang="nl-NL" dirty="0"/>
              <a:t>Primaire doel CB: inflatie (en eventueel productie)</a:t>
            </a:r>
          </a:p>
          <a:p>
            <a:r>
              <a:rPr lang="nl-NL" dirty="0"/>
              <a:t>Maar rente heeft ook invloed op de wisselkoers</a:t>
            </a:r>
          </a:p>
          <a:p>
            <a:pPr>
              <a:spcBef>
                <a:spcPts val="2400"/>
              </a:spcBef>
            </a:pPr>
            <a:r>
              <a:rPr lang="nl-NL" dirty="0"/>
              <a:t>Mogelijk conflict als ook doelstelling vaste wisselkoers</a:t>
            </a:r>
          </a:p>
        </p:txBody>
      </p:sp>
      <p:cxnSp>
        <p:nvCxnSpPr>
          <p:cNvPr id="5" name="Gebogen verbindingslijn 3">
            <a:extLst>
              <a:ext uri="{FF2B5EF4-FFF2-40B4-BE49-F238E27FC236}">
                <a16:creationId xmlns:a16="http://schemas.microsoft.com/office/drawing/2014/main" id="{961BA857-669D-4F7E-B9A0-EE4738AC5657}"/>
              </a:ext>
            </a:extLst>
          </p:cNvPr>
          <p:cNvCxnSpPr>
            <a:stCxn id="17" idx="2"/>
            <a:endCxn id="18" idx="1"/>
          </p:cNvCxnSpPr>
          <p:nvPr/>
        </p:nvCxnSpPr>
        <p:spPr>
          <a:xfrm rot="16200000" flipH="1">
            <a:off x="4987527" y="2626535"/>
            <a:ext cx="603647" cy="1121151"/>
          </a:xfrm>
          <a:prstGeom prst="bentConnector2">
            <a:avLst/>
          </a:prstGeom>
          <a:noFill/>
          <a:ln w="28575" cap="rnd" cmpd="sng" algn="ctr">
            <a:solidFill>
              <a:srgbClr val="9BBB59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5C406D2C-8FEF-4169-A925-CAD3CEB3E61D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6980334" y="2626425"/>
            <a:ext cx="911863" cy="0"/>
          </a:xfrm>
          <a:prstGeom prst="straightConnector1">
            <a:avLst/>
          </a:prstGeom>
          <a:noFill/>
          <a:ln w="28575" cap="rnd" cmpd="sng" algn="ctr">
            <a:solidFill>
              <a:srgbClr val="9BBB59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3E63FF0A-1C07-46F0-904C-BCA75C0A89C1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1939775" y="2623678"/>
            <a:ext cx="484625" cy="0"/>
          </a:xfrm>
          <a:prstGeom prst="straightConnector1">
            <a:avLst/>
          </a:prstGeom>
          <a:noFill/>
          <a:ln w="28575" cap="rnd" cmpd="sng" algn="ctr">
            <a:solidFill>
              <a:srgbClr val="9BBB59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A9FC3A88-3FFB-4605-AAC5-613EDAA9E47C}"/>
              </a:ext>
            </a:extLst>
          </p:cNvPr>
          <p:cNvSpPr/>
          <p:nvPr/>
        </p:nvSpPr>
        <p:spPr>
          <a:xfrm>
            <a:off x="355600" y="2023514"/>
            <a:ext cx="1584176" cy="338554"/>
          </a:xfrm>
          <a:prstGeom prst="rect">
            <a:avLst/>
          </a:prstGeom>
          <a:gradFill rotWithShape="1">
            <a:gsLst>
              <a:gs pos="0">
                <a:srgbClr val="9BBB59">
                  <a:tint val="62000"/>
                  <a:hueMod val="94000"/>
                  <a:satMod val="140000"/>
                  <a:lumMod val="110000"/>
                </a:srgbClr>
              </a:gs>
              <a:gs pos="100000">
                <a:srgbClr val="9BBB59">
                  <a:tint val="84000"/>
                  <a:satMod val="160000"/>
                </a:srgbClr>
              </a:gs>
            </a:gsLst>
            <a:lin ang="5400000" scaled="0"/>
          </a:gradFill>
          <a:ln w="15875" cap="rnd" cmpd="sng" algn="ctr">
            <a:solidFill>
              <a:srgbClr val="A3BB59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Centrale Bank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8B48737-FD66-4717-B1DF-8CC8B5A35699}"/>
              </a:ext>
            </a:extLst>
          </p:cNvPr>
          <p:cNvSpPr/>
          <p:nvPr/>
        </p:nvSpPr>
        <p:spPr>
          <a:xfrm>
            <a:off x="355600" y="2362068"/>
            <a:ext cx="1584175" cy="523220"/>
          </a:xfrm>
          <a:prstGeom prst="rect">
            <a:avLst/>
          </a:prstGeom>
          <a:solidFill>
            <a:sysClr val="window" lastClr="FFFFFF"/>
          </a:solidFill>
          <a:ln w="15875" cap="rnd" cmpd="sng" algn="ctr">
            <a:solidFill>
              <a:srgbClr val="9BBB59">
                <a:hueMod val="94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Diverse </a:t>
            </a:r>
            <a:b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instrumenten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6D0D326-71EF-455F-B0B1-2AC68BF03E38}"/>
              </a:ext>
            </a:extLst>
          </p:cNvPr>
          <p:cNvSpPr/>
          <p:nvPr/>
        </p:nvSpPr>
        <p:spPr>
          <a:xfrm>
            <a:off x="2424399" y="2023514"/>
            <a:ext cx="1368151" cy="338554"/>
          </a:xfrm>
          <a:prstGeom prst="rect">
            <a:avLst/>
          </a:prstGeom>
          <a:gradFill rotWithShape="1">
            <a:gsLst>
              <a:gs pos="0">
                <a:srgbClr val="9BBB59">
                  <a:tint val="62000"/>
                  <a:hueMod val="94000"/>
                  <a:satMod val="140000"/>
                  <a:lumMod val="110000"/>
                </a:srgbClr>
              </a:gs>
              <a:gs pos="100000">
                <a:srgbClr val="9BBB59">
                  <a:tint val="84000"/>
                  <a:satMod val="160000"/>
                </a:srgbClr>
              </a:gs>
            </a:gsLst>
            <a:lin ang="5400000" scaled="0"/>
          </a:gradFill>
          <a:ln w="15875" cap="rnd" cmpd="sng" algn="ctr">
            <a:solidFill>
              <a:srgbClr val="A3BB59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11BA970-C262-472F-ABE9-DAF0A589003A}"/>
              </a:ext>
            </a:extLst>
          </p:cNvPr>
          <p:cNvSpPr/>
          <p:nvPr/>
        </p:nvSpPr>
        <p:spPr>
          <a:xfrm>
            <a:off x="2424400" y="2362068"/>
            <a:ext cx="1368150" cy="523220"/>
          </a:xfrm>
          <a:prstGeom prst="rect">
            <a:avLst/>
          </a:prstGeom>
          <a:solidFill>
            <a:sysClr val="window" lastClr="FFFFFF"/>
          </a:solidFill>
          <a:ln w="15875" cap="rnd" cmpd="sng" algn="ctr">
            <a:solidFill>
              <a:srgbClr val="9BBB59">
                <a:hueMod val="94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Liquiditeit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832355A9-482F-4C34-85C4-34F78C837C07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>
            <a:off x="3792550" y="2623678"/>
            <a:ext cx="400357" cy="0"/>
          </a:xfrm>
          <a:prstGeom prst="straightConnector1">
            <a:avLst/>
          </a:prstGeom>
          <a:noFill/>
          <a:ln w="28575" cap="rnd" cmpd="sng" algn="ctr">
            <a:solidFill>
              <a:srgbClr val="9BBB59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13" name="Rechthoek 12">
            <a:extLst>
              <a:ext uri="{FF2B5EF4-FFF2-40B4-BE49-F238E27FC236}">
                <a16:creationId xmlns:a16="http://schemas.microsoft.com/office/drawing/2014/main" id="{DBEE6493-A032-47C2-A45C-DE3252185397}"/>
              </a:ext>
            </a:extLst>
          </p:cNvPr>
          <p:cNvSpPr/>
          <p:nvPr/>
        </p:nvSpPr>
        <p:spPr>
          <a:xfrm>
            <a:off x="5849927" y="2026261"/>
            <a:ext cx="1368151" cy="338554"/>
          </a:xfrm>
          <a:prstGeom prst="rect">
            <a:avLst/>
          </a:prstGeom>
          <a:gradFill rotWithShape="1">
            <a:gsLst>
              <a:gs pos="0">
                <a:srgbClr val="9BBB59">
                  <a:tint val="62000"/>
                  <a:hueMod val="94000"/>
                  <a:satMod val="140000"/>
                  <a:lumMod val="110000"/>
                </a:srgbClr>
              </a:gs>
              <a:gs pos="100000">
                <a:srgbClr val="9BBB59">
                  <a:tint val="84000"/>
                  <a:satMod val="160000"/>
                </a:srgbClr>
              </a:gs>
            </a:gsLst>
            <a:lin ang="5400000" scaled="0"/>
          </a:gradFill>
          <a:ln w="15875" cap="rnd" cmpd="sng" algn="ctr">
            <a:solidFill>
              <a:srgbClr val="A3BB59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Publiek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22838A6-D050-460D-85D7-7647632C74AB}"/>
              </a:ext>
            </a:extLst>
          </p:cNvPr>
          <p:cNvSpPr/>
          <p:nvPr/>
        </p:nvSpPr>
        <p:spPr>
          <a:xfrm>
            <a:off x="5849928" y="2364815"/>
            <a:ext cx="1368150" cy="523220"/>
          </a:xfrm>
          <a:prstGeom prst="rect">
            <a:avLst/>
          </a:prstGeom>
          <a:solidFill>
            <a:sysClr val="window" lastClr="FFFFFF"/>
          </a:solidFill>
          <a:ln w="15875" cap="rnd" cmpd="sng" algn="ctr">
            <a:solidFill>
              <a:srgbClr val="9BBB59">
                <a:hueMod val="94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Leningen: 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67D21A5-380E-4911-8D30-65CBD9B9C66D}"/>
              </a:ext>
            </a:extLst>
          </p:cNvPr>
          <p:cNvSpPr/>
          <p:nvPr/>
        </p:nvSpPr>
        <p:spPr>
          <a:xfrm>
            <a:off x="7892197" y="2364815"/>
            <a:ext cx="1368150" cy="523220"/>
          </a:xfrm>
          <a:prstGeom prst="rect">
            <a:avLst/>
          </a:prstGeom>
          <a:solidFill>
            <a:sysClr val="window" lastClr="FFFFFF"/>
          </a:solidFill>
          <a:ln w="15875" cap="rnd" cmpd="sng" algn="ctr">
            <a:solidFill>
              <a:srgbClr val="9BBB59">
                <a:hueMod val="94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Bestedingen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(conjunctuur)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8DC06D51-21B5-431C-8608-EFDCEBD7555F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280717" y="2623678"/>
            <a:ext cx="569211" cy="2747"/>
          </a:xfrm>
          <a:prstGeom prst="straightConnector1">
            <a:avLst/>
          </a:prstGeom>
          <a:noFill/>
          <a:ln w="28575" cap="rnd" cmpd="sng" algn="ctr">
            <a:solidFill>
              <a:srgbClr val="9BBB59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CD6095A4-E867-4EE3-885E-0570B7C6F5C3}"/>
              </a:ext>
            </a:extLst>
          </p:cNvPr>
          <p:cNvSpPr/>
          <p:nvPr/>
        </p:nvSpPr>
        <p:spPr>
          <a:xfrm>
            <a:off x="4192907" y="2362068"/>
            <a:ext cx="1071736" cy="523220"/>
          </a:xfrm>
          <a:prstGeom prst="rect">
            <a:avLst/>
          </a:prstGeom>
          <a:gradFill rotWithShape="1">
            <a:gsLst>
              <a:gs pos="0">
                <a:srgbClr val="C0504D">
                  <a:tint val="62000"/>
                  <a:hueMod val="94000"/>
                  <a:satMod val="140000"/>
                  <a:lumMod val="110000"/>
                </a:srgbClr>
              </a:gs>
              <a:gs pos="100000">
                <a:srgbClr val="C0504D">
                  <a:tint val="84000"/>
                  <a:satMod val="160000"/>
                </a:srgbClr>
              </a:gs>
            </a:gsLst>
            <a:lin ang="5400000" scaled="0"/>
          </a:gradFill>
          <a:ln w="9525" cap="rnd" cmpd="sng" algn="ctr">
            <a:solidFill>
              <a:srgbClr val="C0504D">
                <a:tint val="76000"/>
                <a:alpha val="60000"/>
                <a:hueMod val="94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Geldmarkt-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rente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E317D4C-F06A-42F2-833A-4CDCD8444578}"/>
              </a:ext>
            </a:extLst>
          </p:cNvPr>
          <p:cNvSpPr/>
          <p:nvPr/>
        </p:nvSpPr>
        <p:spPr>
          <a:xfrm>
            <a:off x="5849926" y="3319658"/>
            <a:ext cx="1368151" cy="338554"/>
          </a:xfrm>
          <a:prstGeom prst="rect">
            <a:avLst/>
          </a:prstGeom>
          <a:gradFill rotWithShape="1">
            <a:gsLst>
              <a:gs pos="0">
                <a:srgbClr val="9BBB59">
                  <a:tint val="62000"/>
                  <a:hueMod val="94000"/>
                  <a:satMod val="140000"/>
                  <a:lumMod val="110000"/>
                </a:srgbClr>
              </a:gs>
              <a:gs pos="100000">
                <a:srgbClr val="9BBB59">
                  <a:tint val="84000"/>
                  <a:satMod val="160000"/>
                </a:srgbClr>
              </a:gs>
            </a:gsLst>
            <a:lin ang="5400000" scaled="0"/>
          </a:gradFill>
          <a:ln w="15875" cap="rnd" cmpd="sng" algn="ctr">
            <a:solidFill>
              <a:srgbClr val="A3BB59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Beleggers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7175356-097D-4BAA-BD7C-5C026B65F598}"/>
              </a:ext>
            </a:extLst>
          </p:cNvPr>
          <p:cNvSpPr/>
          <p:nvPr/>
        </p:nvSpPr>
        <p:spPr>
          <a:xfrm>
            <a:off x="7873007" y="3335046"/>
            <a:ext cx="1368150" cy="307777"/>
          </a:xfrm>
          <a:prstGeom prst="rect">
            <a:avLst/>
          </a:prstGeom>
          <a:solidFill>
            <a:sysClr val="window" lastClr="FFFFFF"/>
          </a:solidFill>
          <a:ln w="15875" cap="rnd" cmpd="sng" algn="ctr">
            <a:solidFill>
              <a:srgbClr val="9BBB59">
                <a:hueMod val="94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Valutamarkt</a:t>
            </a:r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C326685B-4CD7-49E4-AC84-8D3E4135F7E3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218077" y="3488935"/>
            <a:ext cx="654930" cy="11613"/>
          </a:xfrm>
          <a:prstGeom prst="straightConnector1">
            <a:avLst/>
          </a:prstGeom>
          <a:noFill/>
          <a:ln w="28575" cap="rnd" cmpd="sng" algn="ctr">
            <a:solidFill>
              <a:srgbClr val="9BBB59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329D4DAE-9933-48BF-A408-A1B9B47192BD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9260347" y="2623677"/>
            <a:ext cx="691505" cy="2748"/>
          </a:xfrm>
          <a:prstGeom prst="straightConnector1">
            <a:avLst/>
          </a:prstGeom>
          <a:noFill/>
          <a:ln w="28575" cap="rnd" cmpd="sng" algn="ctr">
            <a:solidFill>
              <a:srgbClr val="9BBB59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22" name="Rechthoek 21">
            <a:extLst>
              <a:ext uri="{FF2B5EF4-FFF2-40B4-BE49-F238E27FC236}">
                <a16:creationId xmlns:a16="http://schemas.microsoft.com/office/drawing/2014/main" id="{1260D052-8FF9-426F-959F-60703877091E}"/>
              </a:ext>
            </a:extLst>
          </p:cNvPr>
          <p:cNvSpPr/>
          <p:nvPr/>
        </p:nvSpPr>
        <p:spPr>
          <a:xfrm>
            <a:off x="9971042" y="2362067"/>
            <a:ext cx="1368150" cy="523220"/>
          </a:xfrm>
          <a:prstGeom prst="rect">
            <a:avLst/>
          </a:prstGeom>
          <a:solidFill>
            <a:sysClr val="window" lastClr="FFFFFF"/>
          </a:solidFill>
          <a:ln w="15875" cap="rnd" cmpd="sng" algn="ctr">
            <a:solidFill>
              <a:srgbClr val="9BBB59">
                <a:hueMod val="94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Inflatie /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productie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72F85306-4869-479E-92EE-FE6C1EFA3304}"/>
              </a:ext>
            </a:extLst>
          </p:cNvPr>
          <p:cNvSpPr/>
          <p:nvPr/>
        </p:nvSpPr>
        <p:spPr>
          <a:xfrm>
            <a:off x="9951852" y="3332298"/>
            <a:ext cx="1368150" cy="307777"/>
          </a:xfrm>
          <a:prstGeom prst="rect">
            <a:avLst/>
          </a:prstGeom>
          <a:solidFill>
            <a:sysClr val="window" lastClr="FFFFFF"/>
          </a:solidFill>
          <a:ln w="15875" cap="rnd" cmpd="sng" algn="ctr">
            <a:solidFill>
              <a:srgbClr val="9BBB59">
                <a:hueMod val="94000"/>
              </a:srgb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Wisselkoers</a:t>
            </a:r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EC87DA4C-D513-4E2A-84A3-C0447BFD26A0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9241157" y="3488935"/>
            <a:ext cx="710695" cy="8865"/>
          </a:xfrm>
          <a:prstGeom prst="straightConnector1">
            <a:avLst/>
          </a:prstGeom>
          <a:noFill/>
          <a:ln w="28575" cap="rnd" cmpd="sng" algn="ctr">
            <a:solidFill>
              <a:srgbClr val="9BBB59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331C08E6-1532-48B6-9261-0CDA6BDAD195}"/>
              </a:ext>
            </a:extLst>
          </p:cNvPr>
          <p:cNvCxnSpPr/>
          <p:nvPr/>
        </p:nvCxnSpPr>
        <p:spPr>
          <a:xfrm>
            <a:off x="10455909" y="2882539"/>
            <a:ext cx="0" cy="449759"/>
          </a:xfrm>
          <a:prstGeom prst="straightConnector1">
            <a:avLst/>
          </a:prstGeom>
          <a:noFill/>
          <a:ln w="15875" cap="rnd" cmpd="sng" algn="ctr">
            <a:solidFill>
              <a:srgbClr val="9BBB59">
                <a:hueMod val="94000"/>
              </a:srgbClr>
            </a:solidFill>
            <a:prstDash val="dash"/>
            <a:tailEnd type="triangle"/>
          </a:ln>
          <a:effectLst/>
        </p:spPr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A8F5105E-D2A9-4E36-8C54-F7B28C09B323}"/>
              </a:ext>
            </a:extLst>
          </p:cNvPr>
          <p:cNvCxnSpPr/>
          <p:nvPr/>
        </p:nvCxnSpPr>
        <p:spPr>
          <a:xfrm flipV="1">
            <a:off x="10959965" y="2882539"/>
            <a:ext cx="0" cy="434371"/>
          </a:xfrm>
          <a:prstGeom prst="straightConnector1">
            <a:avLst/>
          </a:prstGeom>
          <a:noFill/>
          <a:ln w="15875" cap="rnd" cmpd="sng" algn="ctr">
            <a:solidFill>
              <a:srgbClr val="9BBB59">
                <a:hueMod val="94000"/>
              </a:srgbClr>
            </a:solidFill>
            <a:prstDash val="dash"/>
            <a:tailEnd type="triangle"/>
          </a:ln>
          <a:effectLst/>
        </p:spPr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6EDE20D4-31BE-4521-824B-DDEB159AF218}"/>
              </a:ext>
            </a:extLst>
          </p:cNvPr>
          <p:cNvSpPr txBox="1"/>
          <p:nvPr/>
        </p:nvSpPr>
        <p:spPr>
          <a:xfrm>
            <a:off x="11058853" y="2447984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te hoog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9D6985EE-865C-46B1-AC93-8FCC17FB2B82}"/>
              </a:ext>
            </a:extLst>
          </p:cNvPr>
          <p:cNvSpPr txBox="1"/>
          <p:nvPr/>
        </p:nvSpPr>
        <p:spPr>
          <a:xfrm>
            <a:off x="4234088" y="2087540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verhogen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FF4C1BD-9971-4C11-BFD9-4AA8514FB44B}"/>
              </a:ext>
            </a:extLst>
          </p:cNvPr>
          <p:cNvSpPr txBox="1"/>
          <p:nvPr/>
        </p:nvSpPr>
        <p:spPr>
          <a:xfrm>
            <a:off x="5814894" y="3626508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aantrekkelijker</a:t>
            </a:r>
            <a:endParaRPr kumimoji="0" lang="nl-NL" sz="1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9207505D-3AB1-4815-AD82-8F66147D75F7}"/>
              </a:ext>
            </a:extLst>
          </p:cNvPr>
          <p:cNvSpPr txBox="1"/>
          <p:nvPr/>
        </p:nvSpPr>
        <p:spPr>
          <a:xfrm>
            <a:off x="7920487" y="3626508"/>
            <a:ext cx="132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vraag stijgt &amp;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aanbod daalt</a:t>
            </a:r>
            <a:endParaRPr kumimoji="0" lang="nl-NL" sz="1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676A704-3CBC-4E6B-8C7B-8E44F6CE7B55}"/>
              </a:ext>
            </a:extLst>
          </p:cNvPr>
          <p:cNvSpPr txBox="1"/>
          <p:nvPr/>
        </p:nvSpPr>
        <p:spPr>
          <a:xfrm>
            <a:off x="7906947" y="2092165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moeten dalen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6F22E000-78F3-4154-900F-CBB6E5F59081}"/>
              </a:ext>
            </a:extLst>
          </p:cNvPr>
          <p:cNvSpPr txBox="1"/>
          <p:nvPr/>
        </p:nvSpPr>
        <p:spPr>
          <a:xfrm>
            <a:off x="5885091" y="1733505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moeten dalen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BD24F9F7-0BE4-42D7-ACE1-33817C20C44D}"/>
              </a:ext>
            </a:extLst>
          </p:cNvPr>
          <p:cNvSpPr txBox="1"/>
          <p:nvPr/>
        </p:nvSpPr>
        <p:spPr>
          <a:xfrm>
            <a:off x="10330394" y="3629486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stijgt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B4DBEE3C-E9CA-4B03-BD49-116A00C81135}"/>
              </a:ext>
            </a:extLst>
          </p:cNvPr>
          <p:cNvSpPr txBox="1"/>
          <p:nvPr/>
        </p:nvSpPr>
        <p:spPr>
          <a:xfrm>
            <a:off x="11059402" y="332478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te hoog</a:t>
            </a:r>
          </a:p>
        </p:txBody>
      </p:sp>
      <p:pic>
        <p:nvPicPr>
          <p:cNvPr id="35" name="Graphic 34" descr="Duim omlaag met effen opvulling">
            <a:extLst>
              <a:ext uri="{FF2B5EF4-FFF2-40B4-BE49-F238E27FC236}">
                <a16:creationId xmlns:a16="http://schemas.microsoft.com/office/drawing/2014/main" id="{99EB7324-0D20-41AF-B06A-3E3D8C694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2859" y="3530723"/>
            <a:ext cx="914400" cy="914400"/>
          </a:xfrm>
          <a:prstGeom prst="rect">
            <a:avLst/>
          </a:prstGeom>
        </p:spPr>
      </p:pic>
      <p:pic>
        <p:nvPicPr>
          <p:cNvPr id="36" name="Graphic 35" descr="Duim omhoog met effen opvulling">
            <a:extLst>
              <a:ext uri="{FF2B5EF4-FFF2-40B4-BE49-F238E27FC236}">
                <a16:creationId xmlns:a16="http://schemas.microsoft.com/office/drawing/2014/main" id="{0394BB83-67E8-45EC-A0F9-80DC4C3F1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1459" y="15584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3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F689B1AF-6E75-4ED1-BE62-4BE9B5662C55}"/>
              </a:ext>
            </a:extLst>
          </p:cNvPr>
          <p:cNvSpPr/>
          <p:nvPr/>
        </p:nvSpPr>
        <p:spPr>
          <a:xfrm>
            <a:off x="3380392" y="2693126"/>
            <a:ext cx="4005943" cy="3159834"/>
          </a:xfrm>
          <a:prstGeom prst="triangle">
            <a:avLst/>
          </a:prstGeom>
          <a:solidFill>
            <a:srgbClr val="1A80B6"/>
          </a:solidFill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696ECA-6A70-4794-85A3-5C31EEEB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Monetaire </a:t>
            </a:r>
            <a:r>
              <a:rPr lang="nl-NL" dirty="0" err="1"/>
              <a:t>trilemma</a:t>
            </a:r>
            <a:br>
              <a:rPr lang="nl-NL" dirty="0"/>
            </a:b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twee van de drie, maar welke?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080124D-D009-425A-A1DD-B1E5D86CE1BD}"/>
              </a:ext>
            </a:extLst>
          </p:cNvPr>
          <p:cNvSpPr txBox="1"/>
          <p:nvPr/>
        </p:nvSpPr>
        <p:spPr>
          <a:xfrm>
            <a:off x="4098397" y="1717395"/>
            <a:ext cx="2569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onafhankelijk</a:t>
            </a:r>
            <a:br>
              <a:rPr lang="nl-NL" dirty="0"/>
            </a:br>
            <a:r>
              <a:rPr lang="nl-NL" dirty="0"/>
              <a:t>monetair beleid</a:t>
            </a:r>
            <a:br>
              <a:rPr lang="nl-NL" dirty="0"/>
            </a:br>
            <a:r>
              <a:rPr lang="nl-NL" dirty="0"/>
              <a:t>(rente voor binnenland)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4FAF43D-56DC-4706-A24B-88C33BD15110}"/>
              </a:ext>
            </a:extLst>
          </p:cNvPr>
          <p:cNvSpPr txBox="1"/>
          <p:nvPr/>
        </p:nvSpPr>
        <p:spPr>
          <a:xfrm>
            <a:off x="2013851" y="5850879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wisselkoersstabiliteit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3629701-3C8E-44FB-ACC2-39858BC3BD70}"/>
              </a:ext>
            </a:extLst>
          </p:cNvPr>
          <p:cNvSpPr txBox="1"/>
          <p:nvPr/>
        </p:nvSpPr>
        <p:spPr>
          <a:xfrm>
            <a:off x="6513978" y="5850879"/>
            <a:ext cx="210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vrij kapitaalverkeer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E40EA23-1258-4A01-A499-84B5EF804C1D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 flipH="1">
            <a:off x="3380392" y="2693126"/>
            <a:ext cx="2002972" cy="3159834"/>
          </a:xfrm>
          <a:prstGeom prst="line">
            <a:avLst/>
          </a:prstGeom>
          <a:ln w="57150">
            <a:solidFill>
              <a:srgbClr val="ED4D0F"/>
            </a:solidFill>
            <a:headEnd type="oval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52A4F52-4DC9-4ED8-BBE2-454E4E89F467}"/>
              </a:ext>
            </a:extLst>
          </p:cNvPr>
          <p:cNvCxnSpPr>
            <a:cxnSpLocks/>
            <a:stCxn id="8" idx="0"/>
            <a:endCxn id="8" idx="4"/>
          </p:cNvCxnSpPr>
          <p:nvPr/>
        </p:nvCxnSpPr>
        <p:spPr>
          <a:xfrm>
            <a:off x="5383364" y="2693126"/>
            <a:ext cx="2002971" cy="3159834"/>
          </a:xfrm>
          <a:prstGeom prst="line">
            <a:avLst/>
          </a:prstGeom>
          <a:ln w="57150">
            <a:solidFill>
              <a:srgbClr val="ED4D0F"/>
            </a:solidFill>
            <a:headEnd type="oval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8499A5E-4AF1-4237-A31A-AC57B8C4A73B}"/>
              </a:ext>
            </a:extLst>
          </p:cNvPr>
          <p:cNvCxnSpPr>
            <a:cxnSpLocks/>
            <a:stCxn id="8" idx="2"/>
            <a:endCxn id="8" idx="4"/>
          </p:cNvCxnSpPr>
          <p:nvPr/>
        </p:nvCxnSpPr>
        <p:spPr>
          <a:xfrm>
            <a:off x="3380392" y="5852960"/>
            <a:ext cx="4005943" cy="0"/>
          </a:xfrm>
          <a:prstGeom prst="line">
            <a:avLst/>
          </a:prstGeom>
          <a:ln w="57150">
            <a:solidFill>
              <a:srgbClr val="ED4D0F"/>
            </a:solidFill>
            <a:headEnd type="oval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2A94A51C-B965-487E-A076-4CA3BA4CF7DC}"/>
              </a:ext>
            </a:extLst>
          </p:cNvPr>
          <p:cNvSpPr txBox="1"/>
          <p:nvPr/>
        </p:nvSpPr>
        <p:spPr>
          <a:xfrm rot="3472525">
            <a:off x="5604914" y="3886450"/>
            <a:ext cx="1818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C00000"/>
                </a:solidFill>
              </a:rPr>
              <a:t>flexibele wisselkoers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727752D-DCC1-44BD-AC13-ADB8C71316DD}"/>
              </a:ext>
            </a:extLst>
          </p:cNvPr>
          <p:cNvSpPr txBox="1"/>
          <p:nvPr/>
        </p:nvSpPr>
        <p:spPr>
          <a:xfrm rot="18147815">
            <a:off x="3454332" y="3961068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C00000"/>
                </a:solidFill>
              </a:rPr>
              <a:t>kapitaalrestricties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219D8FE-1B45-4C4F-A48C-779F87CE2AF8}"/>
              </a:ext>
            </a:extLst>
          </p:cNvPr>
          <p:cNvSpPr txBox="1"/>
          <p:nvPr/>
        </p:nvSpPr>
        <p:spPr>
          <a:xfrm>
            <a:off x="4628990" y="5850879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rgbClr val="C00000"/>
                </a:solidFill>
              </a:rPr>
              <a:t>rentepolitiek</a:t>
            </a:r>
            <a:br>
              <a:rPr lang="nl-NL" sz="1400" dirty="0">
                <a:solidFill>
                  <a:srgbClr val="C00000"/>
                </a:solidFill>
              </a:rPr>
            </a:br>
            <a:r>
              <a:rPr lang="nl-NL" sz="1400" dirty="0">
                <a:solidFill>
                  <a:srgbClr val="C00000"/>
                </a:solidFill>
              </a:rPr>
              <a:t>voor wisselkoers</a:t>
            </a: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292BB3BD-6799-4BE2-AF59-AF9710E856B7}"/>
              </a:ext>
            </a:extLst>
          </p:cNvPr>
          <p:cNvGrpSpPr/>
          <p:nvPr/>
        </p:nvGrpSpPr>
        <p:grpSpPr>
          <a:xfrm>
            <a:off x="6680641" y="5809097"/>
            <a:ext cx="1800225" cy="456194"/>
            <a:chOff x="8296275" y="2914650"/>
            <a:chExt cx="1800225" cy="456194"/>
          </a:xfrm>
        </p:grpSpPr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EF69EBBE-775F-4030-9187-B58074357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6275" y="2914650"/>
              <a:ext cx="1800225" cy="45619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7D31690F-3CD4-4CA6-822E-D0D246A82FDD}"/>
                </a:ext>
              </a:extLst>
            </p:cNvPr>
            <p:cNvCxnSpPr>
              <a:cxnSpLocks/>
            </p:cNvCxnSpPr>
            <p:nvPr/>
          </p:nvCxnSpPr>
          <p:spPr>
            <a:xfrm>
              <a:off x="8296275" y="2914650"/>
              <a:ext cx="1800225" cy="45619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3CDFFBC2-B7F0-42AD-9B7E-19808DA5EE6E}"/>
              </a:ext>
            </a:extLst>
          </p:cNvPr>
          <p:cNvGrpSpPr/>
          <p:nvPr/>
        </p:nvGrpSpPr>
        <p:grpSpPr>
          <a:xfrm>
            <a:off x="2269325" y="5809097"/>
            <a:ext cx="1800225" cy="456194"/>
            <a:chOff x="8296275" y="2914650"/>
            <a:chExt cx="1800225" cy="456194"/>
          </a:xfrm>
        </p:grpSpPr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F719352-D208-4342-81CD-F97F3ED860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6275" y="2914650"/>
              <a:ext cx="1800225" cy="45619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A05A7E5C-DBD2-4DA9-A669-DCA9A308A574}"/>
                </a:ext>
              </a:extLst>
            </p:cNvPr>
            <p:cNvCxnSpPr>
              <a:cxnSpLocks/>
            </p:cNvCxnSpPr>
            <p:nvPr/>
          </p:nvCxnSpPr>
          <p:spPr>
            <a:xfrm>
              <a:off x="8296275" y="2914650"/>
              <a:ext cx="1800225" cy="45619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B1E5F420-A9BB-445E-9A7E-CCBC867ADC9A}"/>
              </a:ext>
            </a:extLst>
          </p:cNvPr>
          <p:cNvGrpSpPr/>
          <p:nvPr/>
        </p:nvGrpSpPr>
        <p:grpSpPr>
          <a:xfrm>
            <a:off x="4483250" y="1770231"/>
            <a:ext cx="1800225" cy="1002698"/>
            <a:chOff x="8296275" y="2914650"/>
            <a:chExt cx="1800225" cy="456194"/>
          </a:xfrm>
        </p:grpSpPr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4CF03D83-BE8C-4351-B29E-22946A694F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6275" y="2914650"/>
              <a:ext cx="1800225" cy="45619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BCDFB2E8-6567-4EC3-A7DE-B10B4DC4659D}"/>
                </a:ext>
              </a:extLst>
            </p:cNvPr>
            <p:cNvCxnSpPr>
              <a:cxnSpLocks/>
            </p:cNvCxnSpPr>
            <p:nvPr/>
          </p:nvCxnSpPr>
          <p:spPr>
            <a:xfrm>
              <a:off x="8296275" y="2914650"/>
              <a:ext cx="1800225" cy="45619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kstvak 42">
            <a:extLst>
              <a:ext uri="{FF2B5EF4-FFF2-40B4-BE49-F238E27FC236}">
                <a16:creationId xmlns:a16="http://schemas.microsoft.com/office/drawing/2014/main" id="{1DE19E78-268E-4FFD-BA40-0174200FC3AA}"/>
              </a:ext>
            </a:extLst>
          </p:cNvPr>
          <p:cNvSpPr txBox="1"/>
          <p:nvPr/>
        </p:nvSpPr>
        <p:spPr>
          <a:xfrm>
            <a:off x="4746410" y="5439765"/>
            <a:ext cx="1240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solidFill>
                  <a:srgbClr val="4A4E57"/>
                </a:solidFill>
                <a:effectLst/>
                <a:latin typeface="Avenir Next Pro Regular"/>
              </a:rPr>
              <a:t> </a:t>
            </a:r>
            <a:r>
              <a:rPr lang="nl-NL" b="0" i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Eurozone</a:t>
            </a:r>
            <a:endParaRPr lang="nl-NL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52026F8E-9B59-48B6-9ECB-10DEB093F5C4}"/>
              </a:ext>
            </a:extLst>
          </p:cNvPr>
          <p:cNvSpPr txBox="1"/>
          <p:nvPr/>
        </p:nvSpPr>
        <p:spPr>
          <a:xfrm rot="3430632">
            <a:off x="5832488" y="4048001"/>
            <a:ext cx="584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VS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71B4589D-C62D-4845-8B42-A38F7FE5B9ED}"/>
              </a:ext>
            </a:extLst>
          </p:cNvPr>
          <p:cNvSpPr txBox="1"/>
          <p:nvPr/>
        </p:nvSpPr>
        <p:spPr>
          <a:xfrm rot="18125506">
            <a:off x="4108246" y="4165232"/>
            <a:ext cx="898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solidFill>
                  <a:srgbClr val="4A4E57"/>
                </a:solidFill>
                <a:effectLst/>
                <a:latin typeface="Avenir Next Pro Regular"/>
              </a:rPr>
              <a:t> </a:t>
            </a:r>
            <a:r>
              <a:rPr lang="nl-NL" b="0" i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China</a:t>
            </a:r>
            <a:endParaRPr lang="nl-NL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8" name="Groep 47">
            <a:extLst>
              <a:ext uri="{FF2B5EF4-FFF2-40B4-BE49-F238E27FC236}">
                <a16:creationId xmlns:a16="http://schemas.microsoft.com/office/drawing/2014/main" id="{48B47977-902E-4EF1-BE03-ED198053D56D}"/>
              </a:ext>
            </a:extLst>
          </p:cNvPr>
          <p:cNvGrpSpPr/>
          <p:nvPr/>
        </p:nvGrpSpPr>
        <p:grpSpPr>
          <a:xfrm>
            <a:off x="6513978" y="1683062"/>
            <a:ext cx="5522666" cy="1354217"/>
            <a:chOff x="6513978" y="1683062"/>
            <a:chExt cx="5522666" cy="1354217"/>
          </a:xfrm>
        </p:grpSpPr>
        <p:sp>
          <p:nvSpPr>
            <p:cNvPr id="46" name="Pijl: links 45">
              <a:extLst>
                <a:ext uri="{FF2B5EF4-FFF2-40B4-BE49-F238E27FC236}">
                  <a16:creationId xmlns:a16="http://schemas.microsoft.com/office/drawing/2014/main" id="{C9000B4B-D65F-45FB-ACEA-8C8A47A20E02}"/>
                </a:ext>
              </a:extLst>
            </p:cNvPr>
            <p:cNvSpPr/>
            <p:nvPr/>
          </p:nvSpPr>
          <p:spPr>
            <a:xfrm>
              <a:off x="6513978" y="1874993"/>
              <a:ext cx="772648" cy="533183"/>
            </a:xfrm>
            <a:prstGeom prst="leftArrow">
              <a:avLst/>
            </a:prstGeom>
            <a:solidFill>
              <a:srgbClr val="258812"/>
            </a:solidFill>
            <a:ln>
              <a:solidFill>
                <a:srgbClr val="2588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AC8BA0E6-D1CA-4978-8F49-010044B4920F}"/>
                </a:ext>
              </a:extLst>
            </p:cNvPr>
            <p:cNvSpPr txBox="1"/>
            <p:nvPr/>
          </p:nvSpPr>
          <p:spPr>
            <a:xfrm>
              <a:off x="7286626" y="1683062"/>
              <a:ext cx="4750018" cy="1354217"/>
            </a:xfrm>
            <a:prstGeom prst="rect">
              <a:avLst/>
            </a:prstGeom>
            <a:solidFill>
              <a:srgbClr val="258812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Niet meer nodig bij “</a:t>
              </a:r>
              <a:r>
                <a:rPr lang="nl-NL" b="1" dirty="0">
                  <a:solidFill>
                    <a:schemeClr val="bg1"/>
                  </a:solidFill>
                </a:rPr>
                <a:t>optimaal valutagebied</a:t>
              </a:r>
              <a:r>
                <a:rPr lang="nl-NL" dirty="0">
                  <a:solidFill>
                    <a:schemeClr val="bg1"/>
                  </a:solidFill>
                </a:rPr>
                <a:t>”</a:t>
              </a:r>
            </a:p>
            <a:p>
              <a:r>
                <a:rPr lang="nl-NL" sz="1600" dirty="0">
                  <a:solidFill>
                    <a:schemeClr val="bg1"/>
                  </a:solidFill>
                </a:rPr>
                <a:t>landen die wat betreft economische structuur </a:t>
              </a:r>
              <a:br>
                <a:rPr lang="nl-NL" sz="1600" dirty="0">
                  <a:solidFill>
                    <a:schemeClr val="bg1"/>
                  </a:solidFill>
                </a:rPr>
              </a:br>
              <a:r>
                <a:rPr lang="nl-NL" sz="1600" dirty="0">
                  <a:solidFill>
                    <a:schemeClr val="bg1"/>
                  </a:solidFill>
                </a:rPr>
                <a:t>en ontwikkelingen erg op elkaar lijken.</a:t>
              </a:r>
            </a:p>
            <a:p>
              <a:endParaRPr lang="nl-NL" sz="1600" dirty="0">
                <a:solidFill>
                  <a:schemeClr val="bg1"/>
                </a:solidFill>
              </a:endParaRPr>
            </a:p>
            <a:p>
              <a:r>
                <a:rPr lang="nl-NL" sz="1600" dirty="0">
                  <a:solidFill>
                    <a:schemeClr val="bg1"/>
                  </a:solidFill>
                </a:rPr>
                <a:t>EMU: convergentie-eisen bij toetreding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29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7" grpId="0"/>
      <p:bldP spid="17" grpId="0"/>
      <p:bldP spid="18" grpId="0"/>
      <p:bldP spid="19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licht&#10;&#10;Automatisch gegenereerde beschrijving">
            <a:extLst>
              <a:ext uri="{FF2B5EF4-FFF2-40B4-BE49-F238E27FC236}">
                <a16:creationId xmlns:a16="http://schemas.microsoft.com/office/drawing/2014/main" id="{AA19CB48-B6BE-4002-AEA9-6CCC2AA10B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47" y="1633849"/>
            <a:ext cx="4967353" cy="468618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ACA8211-8F06-42BC-84BE-86D78E1C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EMU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6926386-99B0-4F07-82A4-698E31235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754251"/>
          </a:xfrm>
        </p:spPr>
        <p:txBody>
          <a:bodyPr/>
          <a:lstStyle/>
          <a:p>
            <a:r>
              <a:rPr lang="nl-NL" dirty="0"/>
              <a:t>Wisselkoersstabiliteit voor meer concurrentie en internationale handel</a:t>
            </a:r>
          </a:p>
          <a:p>
            <a:pPr lvl="1"/>
            <a:r>
              <a:rPr lang="nl-NL" dirty="0"/>
              <a:t>en politiek: meer “Europa gevoel”</a:t>
            </a:r>
          </a:p>
          <a:p>
            <a:r>
              <a:rPr lang="nl-NL" dirty="0"/>
              <a:t>Restricties begrotingsvrijheid</a:t>
            </a:r>
          </a:p>
          <a:p>
            <a:pPr lvl="1"/>
            <a:r>
              <a:rPr lang="nl-NL" dirty="0"/>
              <a:t>maximaal begrotingstekort 3% BBP</a:t>
            </a:r>
          </a:p>
          <a:p>
            <a:pPr lvl="1"/>
            <a:r>
              <a:rPr lang="nl-NL" dirty="0"/>
              <a:t>maximaal staatsschuldquote 60% BBP</a:t>
            </a:r>
          </a:p>
          <a:p>
            <a:r>
              <a:rPr lang="nl-NL" dirty="0"/>
              <a:t>Deelnemende landen hebben individueel geen invloed meer op de rente	</a:t>
            </a:r>
          </a:p>
          <a:p>
            <a:pPr lvl="1"/>
            <a:r>
              <a:rPr lang="nl-NL" dirty="0"/>
              <a:t>door vrij verkeer van kapitaal is de rente overal hetzelfde</a:t>
            </a:r>
          </a:p>
          <a:p>
            <a:pPr lvl="1"/>
            <a:r>
              <a:rPr lang="nl-NL" dirty="0"/>
              <a:t>dus ook niet meer inzetbaar voor conjunctuurverschillen in diverse landen</a:t>
            </a:r>
          </a:p>
          <a:p>
            <a:r>
              <a:rPr lang="nl-NL" dirty="0"/>
              <a:t>Optimaal valutagebied nodig, maar niet aanwezig. </a:t>
            </a:r>
          </a:p>
          <a:p>
            <a:pPr lvl="1"/>
            <a:r>
              <a:rPr lang="nl-NL" dirty="0"/>
              <a:t>productiviteitsverschillen zonder wisselkoersaanpassing zorgen voor problemen</a:t>
            </a:r>
          </a:p>
          <a:p>
            <a:pPr lvl="1"/>
            <a:r>
              <a:rPr lang="nl-NL" dirty="0"/>
              <a:t>(bijvoorbeeld) migratie of inkomensoverdrachten noodzakelijk (Eurocrisis)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B78F894-01E7-4E30-8D88-302D143D0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357499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6749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883331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12CDD03-2D73-47BF-8B87-0B924CE2F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Herhaling betalingsbalans en wisselkoers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EAB194-50BB-44B3-8CE7-8618FE1048C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Interventie in de koersvorming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FEF60C-980D-425B-BA87-C54CB6516CB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Monetair </a:t>
            </a:r>
            <a:r>
              <a:rPr lang="nl-NL" dirty="0" err="1"/>
              <a:t>trilemma</a:t>
            </a:r>
            <a:r>
              <a:rPr lang="nl-NL" dirty="0"/>
              <a:t> &amp; optimaal valutagebied</a:t>
            </a:r>
          </a:p>
        </p:txBody>
      </p:sp>
    </p:spTree>
    <p:extLst>
      <p:ext uri="{BB962C8B-B14F-4D97-AF65-F5344CB8AC3E}">
        <p14:creationId xmlns:p14="http://schemas.microsoft.com/office/powerpoint/2010/main" val="87398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0165B-07FE-49B6-A22A-7D29DB6B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valutamarkt</a:t>
            </a:r>
          </a:p>
        </p:txBody>
      </p:sp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7B51CED5-DC18-490D-A55C-A70E2AE5D1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072"/>
            <a:ext cx="4114281" cy="288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A20245F-5315-48F0-BF6C-AFD35B343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5"/>
          <a:stretch/>
        </p:blipFill>
        <p:spPr>
          <a:xfrm>
            <a:off x="9430116" y="1897072"/>
            <a:ext cx="2495684" cy="2880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DEFF946-AC41-4EC3-A0D4-85A9EF20D7A1}"/>
              </a:ext>
            </a:extLst>
          </p:cNvPr>
          <p:cNvSpPr txBox="1"/>
          <p:nvPr/>
        </p:nvSpPr>
        <p:spPr>
          <a:xfrm>
            <a:off x="10354491" y="3406741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€</a:t>
            </a:r>
            <a:endParaRPr lang="nl-NL" sz="4400" b="1" dirty="0">
              <a:solidFill>
                <a:srgbClr val="C000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78350DE-3807-45D6-8067-073D2A5C7AEF}"/>
              </a:ext>
            </a:extLst>
          </p:cNvPr>
          <p:cNvSpPr txBox="1"/>
          <p:nvPr/>
        </p:nvSpPr>
        <p:spPr>
          <a:xfrm>
            <a:off x="1537373" y="289723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$</a:t>
            </a:r>
            <a:endParaRPr lang="nl-NL" sz="4400" b="1" dirty="0">
              <a:solidFill>
                <a:srgbClr val="C00000"/>
              </a:solidFill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590D3C1-D1D1-4AEB-A725-4B06D2793988}"/>
              </a:ext>
            </a:extLst>
          </p:cNvPr>
          <p:cNvSpPr/>
          <p:nvPr/>
        </p:nvSpPr>
        <p:spPr>
          <a:xfrm>
            <a:off x="5105791" y="2161359"/>
            <a:ext cx="3405052" cy="2880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CA21136-0835-42C4-B78E-D464D3D442DE}"/>
              </a:ext>
            </a:extLst>
          </p:cNvPr>
          <p:cNvSpPr txBox="1"/>
          <p:nvPr/>
        </p:nvSpPr>
        <p:spPr>
          <a:xfrm>
            <a:off x="6043524" y="180521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valutamarkt</a:t>
            </a: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688105D0-F645-48FD-88A9-DE7ED4B4C748}"/>
              </a:ext>
            </a:extLst>
          </p:cNvPr>
          <p:cNvSpPr/>
          <p:nvPr/>
        </p:nvSpPr>
        <p:spPr>
          <a:xfrm>
            <a:off x="3881362" y="4003640"/>
            <a:ext cx="5977012" cy="288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EU importeert pinda’s uit VS</a:t>
            </a:r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96B1168D-0E7E-43E6-BC38-05090FA7BE6D}"/>
              </a:ext>
            </a:extLst>
          </p:cNvPr>
          <p:cNvSpPr/>
          <p:nvPr/>
        </p:nvSpPr>
        <p:spPr>
          <a:xfrm flipH="1">
            <a:off x="3819811" y="4222992"/>
            <a:ext cx="5977012" cy="288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EU moet betalen voor de pinda’s</a:t>
            </a:r>
          </a:p>
        </p:txBody>
      </p:sp>
      <p:pic>
        <p:nvPicPr>
          <p:cNvPr id="15" name="Afbeelding 14" descr="Afbeelding met noot, fruit, binnen, voedsel&#10;&#10;Automatisch gegenereerde beschrijving">
            <a:extLst>
              <a:ext uri="{FF2B5EF4-FFF2-40B4-BE49-F238E27FC236}">
                <a16:creationId xmlns:a16="http://schemas.microsoft.com/office/drawing/2014/main" id="{908DDA91-4966-4692-A8D6-96F4970E5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78" y="3546866"/>
            <a:ext cx="1234313" cy="105664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F23575D-CB55-462D-9161-6130E3A582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t="25662" r="20070" b="26232"/>
          <a:stretch/>
        </p:blipFill>
        <p:spPr>
          <a:xfrm>
            <a:off x="9714650" y="4281309"/>
            <a:ext cx="1053737" cy="551888"/>
          </a:xfrm>
          <a:prstGeom prst="rect">
            <a:avLst/>
          </a:prstGeom>
        </p:spPr>
      </p:pic>
      <p:pic>
        <p:nvPicPr>
          <p:cNvPr id="19" name="Afbeelding 18" descr="Afbeelding met tekst, krant&#10;&#10;Automatisch gegenereerde beschrijving">
            <a:extLst>
              <a:ext uri="{FF2B5EF4-FFF2-40B4-BE49-F238E27FC236}">
                <a16:creationId xmlns:a16="http://schemas.microsoft.com/office/drawing/2014/main" id="{493FA96F-B0FF-4DD9-8FF9-75D45EE0D6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17665"/>
          <a:stretch/>
        </p:blipFill>
        <p:spPr>
          <a:xfrm>
            <a:off x="5504043" y="4273205"/>
            <a:ext cx="1343743" cy="579340"/>
          </a:xfrm>
          <a:prstGeom prst="rect">
            <a:avLst/>
          </a:prstGeom>
        </p:spPr>
      </p:pic>
      <p:sp>
        <p:nvSpPr>
          <p:cNvPr id="20" name="Pijl: rechts 19">
            <a:extLst>
              <a:ext uri="{FF2B5EF4-FFF2-40B4-BE49-F238E27FC236}">
                <a16:creationId xmlns:a16="http://schemas.microsoft.com/office/drawing/2014/main" id="{30412D0D-6DC1-4F77-900D-DE18EE88F0EF}"/>
              </a:ext>
            </a:extLst>
          </p:cNvPr>
          <p:cNvSpPr/>
          <p:nvPr/>
        </p:nvSpPr>
        <p:spPr>
          <a:xfrm>
            <a:off x="3881362" y="2948097"/>
            <a:ext cx="5977012" cy="288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VS moet betalen voor de kaas</a:t>
            </a:r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70E0633C-7FCF-417E-886A-796B4E1E0C38}"/>
              </a:ext>
            </a:extLst>
          </p:cNvPr>
          <p:cNvSpPr/>
          <p:nvPr/>
        </p:nvSpPr>
        <p:spPr>
          <a:xfrm flipH="1">
            <a:off x="3819811" y="2676104"/>
            <a:ext cx="5977012" cy="288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VS importeert kaas uit NL</a:t>
            </a:r>
          </a:p>
        </p:txBody>
      </p:sp>
      <p:pic>
        <p:nvPicPr>
          <p:cNvPr id="23" name="Afbeelding 22" descr="Afbeelding met oranje&#10;&#10;Automatisch gegenereerde beschrijving">
            <a:extLst>
              <a:ext uri="{FF2B5EF4-FFF2-40B4-BE49-F238E27FC236}">
                <a16:creationId xmlns:a16="http://schemas.microsoft.com/office/drawing/2014/main" id="{7898BC0F-D50C-4C68-89BD-A6BC50363F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11726" r="13866" b="11726"/>
          <a:stretch/>
        </p:blipFill>
        <p:spPr>
          <a:xfrm>
            <a:off x="9785241" y="1979888"/>
            <a:ext cx="1138499" cy="1146999"/>
          </a:xfrm>
          <a:prstGeom prst="rect">
            <a:avLst/>
          </a:prstGeom>
        </p:spPr>
      </p:pic>
      <p:pic>
        <p:nvPicPr>
          <p:cNvPr id="24" name="Afbeelding 23" descr="Afbeelding met tekst, krant&#10;&#10;Automatisch gegenereerde beschrijving">
            <a:extLst>
              <a:ext uri="{FF2B5EF4-FFF2-40B4-BE49-F238E27FC236}">
                <a16:creationId xmlns:a16="http://schemas.microsoft.com/office/drawing/2014/main" id="{66A9B82D-1D47-48F1-A0BD-1803F64517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17665"/>
          <a:stretch/>
        </p:blipFill>
        <p:spPr>
          <a:xfrm>
            <a:off x="2696682" y="2967526"/>
            <a:ext cx="1343743" cy="57934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05B5C5C-1D1A-4A1C-AACE-47BB6DF7BB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t="25662" r="20070" b="26232"/>
          <a:stretch/>
        </p:blipFill>
        <p:spPr>
          <a:xfrm>
            <a:off x="6294546" y="3017650"/>
            <a:ext cx="1053737" cy="551888"/>
          </a:xfrm>
          <a:prstGeom prst="rect">
            <a:avLst/>
          </a:prstGeom>
        </p:spPr>
      </p:pic>
      <p:sp>
        <p:nvSpPr>
          <p:cNvPr id="26" name="Pijl: rechts 25">
            <a:extLst>
              <a:ext uri="{FF2B5EF4-FFF2-40B4-BE49-F238E27FC236}">
                <a16:creationId xmlns:a16="http://schemas.microsoft.com/office/drawing/2014/main" id="{F5E2DBAA-6889-448B-8961-5034EAFA7A03}"/>
              </a:ext>
            </a:extLst>
          </p:cNvPr>
          <p:cNvSpPr/>
          <p:nvPr/>
        </p:nvSpPr>
        <p:spPr>
          <a:xfrm>
            <a:off x="3671865" y="2707582"/>
            <a:ext cx="6220439" cy="72860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VS moet ‘betalen’</a:t>
            </a:r>
          </a:p>
        </p:txBody>
      </p:sp>
      <p:sp>
        <p:nvSpPr>
          <p:cNvPr id="27" name="Pijl: rechts 26">
            <a:extLst>
              <a:ext uri="{FF2B5EF4-FFF2-40B4-BE49-F238E27FC236}">
                <a16:creationId xmlns:a16="http://schemas.microsoft.com/office/drawing/2014/main" id="{ECB4783B-5E49-4D7B-A4C8-18EE21294A5A}"/>
              </a:ext>
            </a:extLst>
          </p:cNvPr>
          <p:cNvSpPr/>
          <p:nvPr/>
        </p:nvSpPr>
        <p:spPr>
          <a:xfrm flipH="1">
            <a:off x="3671863" y="3496108"/>
            <a:ext cx="6220440" cy="72860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EU moet ‘betalen’</a:t>
            </a:r>
          </a:p>
        </p:txBody>
      </p:sp>
      <p:pic>
        <p:nvPicPr>
          <p:cNvPr id="28" name="Afbeelding 27" descr="Afbeelding met tekst, krant&#10;&#10;Automatisch gegenereerde beschrijving">
            <a:extLst>
              <a:ext uri="{FF2B5EF4-FFF2-40B4-BE49-F238E27FC236}">
                <a16:creationId xmlns:a16="http://schemas.microsoft.com/office/drawing/2014/main" id="{4F3E55D8-40E0-4FF0-9DB8-A15832224F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17665"/>
          <a:stretch/>
        </p:blipFill>
        <p:spPr>
          <a:xfrm>
            <a:off x="4219726" y="2846637"/>
            <a:ext cx="1085496" cy="468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FBB96FB9-B9C3-40B6-8FFE-10B6A7F505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t="25662" r="20070" b="26232"/>
          <a:stretch/>
        </p:blipFill>
        <p:spPr>
          <a:xfrm>
            <a:off x="8378502" y="2837884"/>
            <a:ext cx="893567" cy="468000"/>
          </a:xfrm>
          <a:prstGeom prst="rect">
            <a:avLst/>
          </a:prstGeom>
        </p:spPr>
      </p:pic>
      <p:pic>
        <p:nvPicPr>
          <p:cNvPr id="30" name="Afbeelding 29" descr="Afbeelding met tekst, krant&#10;&#10;Automatisch gegenereerde beschrijving">
            <a:extLst>
              <a:ext uri="{FF2B5EF4-FFF2-40B4-BE49-F238E27FC236}">
                <a16:creationId xmlns:a16="http://schemas.microsoft.com/office/drawing/2014/main" id="{F7A1FF23-A57F-48B1-A252-99BDDBEADB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17665"/>
          <a:stretch/>
        </p:blipFill>
        <p:spPr>
          <a:xfrm>
            <a:off x="4219726" y="3648997"/>
            <a:ext cx="1085496" cy="468000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4A907B8-3199-4832-9447-E05F67D4AA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t="25662" r="20070" b="26232"/>
          <a:stretch/>
        </p:blipFill>
        <p:spPr>
          <a:xfrm>
            <a:off x="8378502" y="3640244"/>
            <a:ext cx="893567" cy="468000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CCDBDC09-5D25-409E-8728-6942EF22E7EA}"/>
              </a:ext>
            </a:extLst>
          </p:cNvPr>
          <p:cNvSpPr txBox="1"/>
          <p:nvPr/>
        </p:nvSpPr>
        <p:spPr>
          <a:xfrm>
            <a:off x="4301421" y="256246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aanbod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26E5FD9A-749E-40AE-8586-F785C7318372}"/>
              </a:ext>
            </a:extLst>
          </p:cNvPr>
          <p:cNvSpPr txBox="1"/>
          <p:nvPr/>
        </p:nvSpPr>
        <p:spPr>
          <a:xfrm>
            <a:off x="8323384" y="4055436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aanbod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023BD739-1321-4C0A-86C7-A5D649803CE2}"/>
              </a:ext>
            </a:extLst>
          </p:cNvPr>
          <p:cNvSpPr txBox="1"/>
          <p:nvPr/>
        </p:nvSpPr>
        <p:spPr>
          <a:xfrm>
            <a:off x="8436395" y="256246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vraag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5CF0CAD0-BF41-4DD2-9337-78529548E7A5}"/>
              </a:ext>
            </a:extLst>
          </p:cNvPr>
          <p:cNvSpPr txBox="1"/>
          <p:nvPr/>
        </p:nvSpPr>
        <p:spPr>
          <a:xfrm>
            <a:off x="4373585" y="4049516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vraag</a:t>
            </a:r>
          </a:p>
        </p:txBody>
      </p:sp>
      <p:grpSp>
        <p:nvGrpSpPr>
          <p:cNvPr id="49" name="Groep 48">
            <a:extLst>
              <a:ext uri="{FF2B5EF4-FFF2-40B4-BE49-F238E27FC236}">
                <a16:creationId xmlns:a16="http://schemas.microsoft.com/office/drawing/2014/main" id="{0E7EE404-749C-4A77-9854-66DF366CDB7D}"/>
              </a:ext>
            </a:extLst>
          </p:cNvPr>
          <p:cNvGrpSpPr/>
          <p:nvPr/>
        </p:nvGrpSpPr>
        <p:grpSpPr>
          <a:xfrm>
            <a:off x="5442844" y="2354373"/>
            <a:ext cx="2464861" cy="2404650"/>
            <a:chOff x="168341" y="4409828"/>
            <a:chExt cx="2464861" cy="2404650"/>
          </a:xfrm>
        </p:grpSpPr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1BAC6321-5E58-4C3C-A78F-450335AC44BA}"/>
                </a:ext>
              </a:extLst>
            </p:cNvPr>
            <p:cNvCxnSpPr/>
            <p:nvPr/>
          </p:nvCxnSpPr>
          <p:spPr>
            <a:xfrm>
              <a:off x="534015" y="4727932"/>
              <a:ext cx="0" cy="17671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0E5355FF-EAE5-41BE-A2FF-301C102A68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015" y="6506701"/>
              <a:ext cx="209918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F2946C3C-A148-43D4-8792-9C480C1B5A0D}"/>
                </a:ext>
              </a:extLst>
            </p:cNvPr>
            <p:cNvSpPr txBox="1"/>
            <p:nvPr/>
          </p:nvSpPr>
          <p:spPr>
            <a:xfrm>
              <a:off x="1203110" y="4409828"/>
              <a:ext cx="867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/>
                <a:t>koers $</a:t>
              </a:r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3013D95B-471C-4EBF-A8A8-0CE15EE5A8C3}"/>
                </a:ext>
              </a:extLst>
            </p:cNvPr>
            <p:cNvSpPr txBox="1"/>
            <p:nvPr/>
          </p:nvSpPr>
          <p:spPr>
            <a:xfrm rot="16200000">
              <a:off x="-239783" y="5156507"/>
              <a:ext cx="1124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koers $ in €</a:t>
              </a: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BACDE259-3074-4D46-A527-CF54C6F4C841}"/>
                </a:ext>
              </a:extLst>
            </p:cNvPr>
            <p:cNvSpPr txBox="1"/>
            <p:nvPr/>
          </p:nvSpPr>
          <p:spPr>
            <a:xfrm>
              <a:off x="1301478" y="6506701"/>
              <a:ext cx="1298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hoeveelheid $</a:t>
              </a:r>
            </a:p>
          </p:txBody>
        </p:sp>
      </p:grp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DDBB6494-9691-41A6-BB34-0D8AB2F8E4C2}"/>
              </a:ext>
            </a:extLst>
          </p:cNvPr>
          <p:cNvCxnSpPr/>
          <p:nvPr/>
        </p:nvCxnSpPr>
        <p:spPr>
          <a:xfrm>
            <a:off x="5958714" y="2683095"/>
            <a:ext cx="1795464" cy="1614318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FACD7709-4BC3-4654-A113-DFB715A1DFF4}"/>
              </a:ext>
            </a:extLst>
          </p:cNvPr>
          <p:cNvCxnSpPr/>
          <p:nvPr/>
        </p:nvCxnSpPr>
        <p:spPr>
          <a:xfrm flipV="1">
            <a:off x="5890214" y="2976613"/>
            <a:ext cx="1816339" cy="864841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5D90DF0C-9C49-432E-B5BA-A0A3310CF8F8}"/>
              </a:ext>
            </a:extLst>
          </p:cNvPr>
          <p:cNvSpPr txBox="1"/>
          <p:nvPr/>
        </p:nvSpPr>
        <p:spPr>
          <a:xfrm>
            <a:off x="5982362" y="2586891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/>
              <a:t>Q</a:t>
            </a:r>
            <a:r>
              <a:rPr lang="nl-NL" sz="1400" baseline="-25000" dirty="0" err="1"/>
              <a:t>v</a:t>
            </a:r>
            <a:r>
              <a:rPr lang="nl-NL" sz="900" dirty="0"/>
              <a:t>$</a:t>
            </a:r>
            <a:endParaRPr lang="nl-NL" sz="1400" dirty="0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5D0F4F68-D8E2-4783-8156-BB8C73015567}"/>
              </a:ext>
            </a:extLst>
          </p:cNvPr>
          <p:cNvSpPr txBox="1"/>
          <p:nvPr/>
        </p:nvSpPr>
        <p:spPr>
          <a:xfrm>
            <a:off x="7376018" y="2999224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/>
              <a:t>Q</a:t>
            </a:r>
            <a:r>
              <a:rPr lang="nl-NL" sz="1400" baseline="-25000" dirty="0" err="1"/>
              <a:t>a</a:t>
            </a:r>
            <a:r>
              <a:rPr lang="nl-NL" sz="900" dirty="0"/>
              <a:t>$</a:t>
            </a:r>
            <a:endParaRPr lang="nl-NL" sz="1400" dirty="0"/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48101490-81FA-414F-BECD-48A1942D8020}"/>
              </a:ext>
            </a:extLst>
          </p:cNvPr>
          <p:cNvSpPr txBox="1"/>
          <p:nvPr/>
        </p:nvSpPr>
        <p:spPr>
          <a:xfrm>
            <a:off x="1321919" y="5592568"/>
            <a:ext cx="976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‘betalen’ voor import, maar ook voor beleggen/investeren/ </a:t>
            </a:r>
            <a:r>
              <a:rPr lang="nl-NL" dirty="0" err="1"/>
              <a:t>enz</a:t>
            </a:r>
            <a:r>
              <a:rPr lang="nl-NL" dirty="0"/>
              <a:t>… (onderdelen betalingsbalans)</a:t>
            </a:r>
          </a:p>
        </p:txBody>
      </p:sp>
    </p:spTree>
    <p:extLst>
      <p:ext uri="{BB962C8B-B14F-4D97-AF65-F5344CB8AC3E}">
        <p14:creationId xmlns:p14="http://schemas.microsoft.com/office/powerpoint/2010/main" val="116470858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57474 -2.96296E-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31927 -3.33333E-6 " pathEditMode="relative" rAng="0" ptsTypes="AA">
                                      <p:cBhvr>
                                        <p:cTn id="27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25 2.22222E-6 " pathEditMode="relative" rAng="0" ptsTypes="AA">
                                      <p:cBhvr>
                                        <p:cTn id="37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57448 -2.22222E-6 " pathEditMode="relative" rAng="0" ptsTypes="AA">
                                      <p:cBhvr>
                                        <p:cTn id="62" dur="4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25 1.48148E-6 " pathEditMode="relative" rAng="0" ptsTypes="AA">
                                      <p:cBhvr>
                                        <p:cTn id="75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28984 -4.07407E-6 " pathEditMode="relative" rAng="0" ptsTypes="AA">
                                      <p:cBhvr>
                                        <p:cTn id="85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20" grpId="0" animBg="1"/>
      <p:bldP spid="20" grpId="1" animBg="1"/>
      <p:bldP spid="21" grpId="0" animBg="1"/>
      <p:bldP spid="21" grpId="1" animBg="1"/>
      <p:bldP spid="26" grpId="0" animBg="1"/>
      <p:bldP spid="26" grpId="1" animBg="1"/>
      <p:bldP spid="27" grpId="0" animBg="1"/>
      <p:bldP spid="27" grpId="1" animBg="1"/>
      <p:bldP spid="32" grpId="0"/>
      <p:bldP spid="33" grpId="0"/>
      <p:bldP spid="33" grpId="1"/>
      <p:bldP spid="34" grpId="0"/>
      <p:bldP spid="34" grpId="1"/>
      <p:bldP spid="35" grpId="0"/>
      <p:bldP spid="47" grpId="0"/>
      <p:bldP spid="4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Betalingsbalans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55600" y="2257091"/>
            <a:ext cx="6388472" cy="3912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/>
              <a:t>Lopende Rekening </a:t>
            </a:r>
            <a:br>
              <a:rPr lang="nl-NL" sz="1800" b="1" dirty="0"/>
            </a:br>
            <a:r>
              <a:rPr lang="nl-NL" sz="1800" b="1" dirty="0"/>
              <a:t>(inkomensvorming)</a:t>
            </a:r>
          </a:p>
          <a:p>
            <a:r>
              <a:rPr lang="nl-NL" sz="1800" dirty="0"/>
              <a:t>Goederenrekening</a:t>
            </a:r>
          </a:p>
          <a:p>
            <a:r>
              <a:rPr lang="nl-NL" sz="1800" dirty="0"/>
              <a:t>Dienstenrekening</a:t>
            </a:r>
          </a:p>
          <a:p>
            <a:r>
              <a:rPr lang="nl-NL" sz="1800" dirty="0"/>
              <a:t>Inkomensrekening</a:t>
            </a:r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Kapitaalrekening</a:t>
            </a:r>
          </a:p>
          <a:p>
            <a:r>
              <a:rPr lang="nl-NL" sz="1800" dirty="0"/>
              <a:t>Financiële rekening</a:t>
            </a:r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Salderingsrekening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03633" y="1242279"/>
            <a:ext cx="10058400" cy="40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>
                <a:solidFill>
                  <a:schemeClr val="bg1">
                    <a:lumMod val="95000"/>
                  </a:schemeClr>
                </a:solidFill>
              </a:rPr>
              <a:t>systematisch overzicht van alle transacties van een land met het buitenland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657306" y="2522915"/>
            <a:ext cx="4050754" cy="83099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Op de </a:t>
            </a:r>
            <a:r>
              <a:rPr lang="nl-NL" sz="1600" b="1" dirty="0">
                <a:solidFill>
                  <a:schemeClr val="tx1"/>
                </a:solidFill>
              </a:rPr>
              <a:t>goederenrekening</a:t>
            </a:r>
            <a:r>
              <a:rPr lang="nl-NL" sz="1600" dirty="0">
                <a:solidFill>
                  <a:schemeClr val="tx1"/>
                </a:solidFill>
              </a:rPr>
              <a:t> wordt de import en export van (stoffelijke) goederen bijgehouden.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667228" y="2711822"/>
            <a:ext cx="4050754" cy="1077218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Op de </a:t>
            </a:r>
            <a:r>
              <a:rPr lang="nl-NL" sz="1600" b="1" dirty="0">
                <a:solidFill>
                  <a:schemeClr val="tx1"/>
                </a:solidFill>
              </a:rPr>
              <a:t>dienstenrekening</a:t>
            </a:r>
            <a:r>
              <a:rPr lang="nl-NL" sz="1600" dirty="0">
                <a:solidFill>
                  <a:schemeClr val="tx1"/>
                </a:solidFill>
              </a:rPr>
              <a:t> wordt de import en export van (niet-stoffelijke) goederen (diensten) bijgehouden.</a:t>
            </a:r>
            <a:br>
              <a:rPr lang="nl-NL" sz="1600" dirty="0">
                <a:solidFill>
                  <a:schemeClr val="tx1"/>
                </a:solidFill>
              </a:rPr>
            </a:br>
            <a:r>
              <a:rPr lang="nl-NL" sz="1600" dirty="0">
                <a:solidFill>
                  <a:schemeClr val="tx1"/>
                </a:solidFill>
              </a:rPr>
              <a:t>Toerisme valt hier ook onder.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667228" y="2897649"/>
            <a:ext cx="4050754" cy="132343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Op de </a:t>
            </a:r>
            <a:r>
              <a:rPr lang="nl-NL" sz="1600" b="1" dirty="0">
                <a:solidFill>
                  <a:schemeClr val="tx1"/>
                </a:solidFill>
              </a:rPr>
              <a:t>inkomensrekening</a:t>
            </a:r>
            <a:r>
              <a:rPr lang="nl-NL" sz="1600" dirty="0">
                <a:solidFill>
                  <a:schemeClr val="tx1"/>
                </a:solidFill>
              </a:rPr>
              <a:t> worden de betaalde en ontvangen primaire inkomens aan/uit het buitenland  genoteerd. Het gaat dus om de import en export van productiefactoren.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657306" y="3916794"/>
            <a:ext cx="4050754" cy="1600438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Op de </a:t>
            </a:r>
            <a:r>
              <a:rPr lang="nl-NL" sz="1600" b="1" dirty="0">
                <a:solidFill>
                  <a:schemeClr val="tx1"/>
                </a:solidFill>
              </a:rPr>
              <a:t>financiële rekening</a:t>
            </a:r>
            <a:r>
              <a:rPr lang="nl-NL" sz="1600" dirty="0">
                <a:solidFill>
                  <a:schemeClr val="tx1"/>
                </a:solidFill>
              </a:rPr>
              <a:t> worden bijgehouden: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nl-NL" sz="1600" dirty="0">
                <a:solidFill>
                  <a:schemeClr val="tx1"/>
                </a:solidFill>
              </a:rPr>
              <a:t>Internationale kredietverlening en aflossingen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nl-NL" sz="1600" dirty="0">
                <a:solidFill>
                  <a:schemeClr val="tx1"/>
                </a:solidFill>
              </a:rPr>
              <a:t>Directe investeringen in het buitenland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nl-NL" sz="1600" dirty="0">
                <a:solidFill>
                  <a:schemeClr val="tx1"/>
                </a:solidFill>
              </a:rPr>
              <a:t>Internationale beleggingen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680176" y="4679265"/>
            <a:ext cx="4050754" cy="2062103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Op de </a:t>
            </a:r>
            <a:r>
              <a:rPr lang="nl-NL" sz="1600" b="1" dirty="0">
                <a:solidFill>
                  <a:schemeClr val="tx1"/>
                </a:solidFill>
              </a:rPr>
              <a:t>salderingsrekening</a:t>
            </a:r>
            <a:r>
              <a:rPr lang="nl-NL" sz="1600" dirty="0">
                <a:solidFill>
                  <a:schemeClr val="tx1"/>
                </a:solidFill>
              </a:rPr>
              <a:t>  staat het totale overschot/tekort van betalingen en ontvangsten van het land in deze periode.</a:t>
            </a:r>
          </a:p>
          <a:p>
            <a:endParaRPr lang="nl-NL" sz="1600" dirty="0">
              <a:solidFill>
                <a:schemeClr val="tx1"/>
              </a:solidFill>
            </a:endParaRPr>
          </a:p>
          <a:p>
            <a:r>
              <a:rPr lang="nl-NL" sz="1600" dirty="0">
                <a:solidFill>
                  <a:schemeClr val="tx1"/>
                </a:solidFill>
              </a:rPr>
              <a:t>Bij een overschot zal de deviezenvoorraad van het land groeien.</a:t>
            </a:r>
          </a:p>
          <a:p>
            <a:r>
              <a:rPr lang="nl-NL" sz="1600" dirty="0">
                <a:solidFill>
                  <a:schemeClr val="tx1"/>
                </a:solidFill>
              </a:rPr>
              <a:t>Een tekort leidt tot het kleiner worden van de deviezenvoorraad bij de centrale bank.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66490494-2B90-46A9-AA40-34F5730077E9}"/>
              </a:ext>
            </a:extLst>
          </p:cNvPr>
          <p:cNvGrpSpPr/>
          <p:nvPr/>
        </p:nvGrpSpPr>
        <p:grpSpPr>
          <a:xfrm>
            <a:off x="385556" y="1917839"/>
            <a:ext cx="5900134" cy="3938922"/>
            <a:chOff x="385556" y="1917839"/>
            <a:chExt cx="5900134" cy="3938922"/>
          </a:xfrm>
        </p:grpSpPr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E5622E9A-0039-4290-B8C5-FC2DF30C8728}"/>
                </a:ext>
              </a:extLst>
            </p:cNvPr>
            <p:cNvSpPr txBox="1"/>
            <p:nvPr/>
          </p:nvSpPr>
          <p:spPr>
            <a:xfrm>
              <a:off x="3431704" y="1917839"/>
              <a:ext cx="2853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1347788" algn="l"/>
                </a:tabLst>
              </a:pPr>
              <a:r>
                <a:rPr lang="nl-NL" dirty="0"/>
                <a:t>Betalingen	Ontvangsten</a:t>
              </a:r>
            </a:p>
          </p:txBody>
        </p: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C9DC5DF9-535C-4381-B829-34A5910F20BF}"/>
                </a:ext>
              </a:extLst>
            </p:cNvPr>
            <p:cNvCxnSpPr>
              <a:cxnSpLocks/>
            </p:cNvCxnSpPr>
            <p:nvPr/>
          </p:nvCxnSpPr>
          <p:spPr>
            <a:xfrm>
              <a:off x="3431704" y="1969819"/>
              <a:ext cx="0" cy="388694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47D9C778-B5DC-4E0F-8B40-82923668C4E1}"/>
                </a:ext>
              </a:extLst>
            </p:cNvPr>
            <p:cNvCxnSpPr>
              <a:cxnSpLocks/>
            </p:cNvCxnSpPr>
            <p:nvPr/>
          </p:nvCxnSpPr>
          <p:spPr>
            <a:xfrm>
              <a:off x="4849658" y="1969819"/>
              <a:ext cx="0" cy="388694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DC268113-CC1A-48E5-BB7C-48BCC58716C3}"/>
                </a:ext>
              </a:extLst>
            </p:cNvPr>
            <p:cNvCxnSpPr>
              <a:cxnSpLocks/>
            </p:cNvCxnSpPr>
            <p:nvPr/>
          </p:nvCxnSpPr>
          <p:spPr>
            <a:xfrm>
              <a:off x="6267612" y="1969819"/>
              <a:ext cx="0" cy="388694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0B423C8B-6A20-4CCD-922E-2C948D0FAD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56" y="2257091"/>
              <a:ext cx="588205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C53BA8BE-7D1F-4A9E-B346-CB12EE59A23C}"/>
              </a:ext>
            </a:extLst>
          </p:cNvPr>
          <p:cNvSpPr txBox="1"/>
          <p:nvPr/>
        </p:nvSpPr>
        <p:spPr>
          <a:xfrm>
            <a:off x="3728797" y="282106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fysieke producten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9D47697-C5E0-4D3E-ADE1-A70A26876309}"/>
              </a:ext>
            </a:extLst>
          </p:cNvPr>
          <p:cNvSpPr txBox="1"/>
          <p:nvPr/>
        </p:nvSpPr>
        <p:spPr>
          <a:xfrm>
            <a:off x="3895509" y="321662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dienstverlening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F190CFE-2783-4D55-AA94-854804FD15D5}"/>
              </a:ext>
            </a:extLst>
          </p:cNvPr>
          <p:cNvSpPr txBox="1"/>
          <p:nvPr/>
        </p:nvSpPr>
        <p:spPr>
          <a:xfrm>
            <a:off x="3728797" y="357666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primaire inkomens</a:t>
            </a:r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5C26B7FC-E1F3-46F6-85D9-25CD06461577}"/>
              </a:ext>
            </a:extLst>
          </p:cNvPr>
          <p:cNvGrpSpPr/>
          <p:nvPr/>
        </p:nvGrpSpPr>
        <p:grpSpPr>
          <a:xfrm>
            <a:off x="2711624" y="4418964"/>
            <a:ext cx="3601199" cy="1016126"/>
            <a:chOff x="2711624" y="4418964"/>
            <a:chExt cx="3601199" cy="1016126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215D9350-E89D-40E4-AEEA-11ABDCEDB0AF}"/>
                </a:ext>
              </a:extLst>
            </p:cNvPr>
            <p:cNvSpPr txBox="1"/>
            <p:nvPr/>
          </p:nvSpPr>
          <p:spPr>
            <a:xfrm>
              <a:off x="3698004" y="4742361"/>
              <a:ext cx="2313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directe investeringen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F11F451C-AB84-495E-90DD-01D0F2ACADE7}"/>
                </a:ext>
              </a:extLst>
            </p:cNvPr>
            <p:cNvSpPr txBox="1"/>
            <p:nvPr/>
          </p:nvSpPr>
          <p:spPr>
            <a:xfrm>
              <a:off x="3396640" y="4418964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internationale beleggingen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2676ECD1-6465-4958-9ED1-FB76DEDB660F}"/>
                </a:ext>
              </a:extLst>
            </p:cNvPr>
            <p:cNvSpPr txBox="1"/>
            <p:nvPr/>
          </p:nvSpPr>
          <p:spPr>
            <a:xfrm>
              <a:off x="3396640" y="5065758"/>
              <a:ext cx="2916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kredietverlening / aflossing</a:t>
              </a:r>
            </a:p>
          </p:txBody>
        </p: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0EF91235-464D-4CDF-A097-222108672B49}"/>
                </a:ext>
              </a:extLst>
            </p:cNvPr>
            <p:cNvCxnSpPr>
              <a:endCxn id="22" idx="1"/>
            </p:cNvCxnSpPr>
            <p:nvPr/>
          </p:nvCxnSpPr>
          <p:spPr>
            <a:xfrm flipV="1">
              <a:off x="2711624" y="4603630"/>
              <a:ext cx="685016" cy="323397"/>
            </a:xfrm>
            <a:prstGeom prst="line">
              <a:avLst/>
            </a:prstGeom>
            <a:ln>
              <a:solidFill>
                <a:srgbClr val="A9D18E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CD7211AB-62E3-44D7-AB43-5F8E75C3FADF}"/>
                </a:ext>
              </a:extLst>
            </p:cNvPr>
            <p:cNvCxnSpPr>
              <a:endCxn id="21" idx="1"/>
            </p:cNvCxnSpPr>
            <p:nvPr/>
          </p:nvCxnSpPr>
          <p:spPr>
            <a:xfrm>
              <a:off x="2749069" y="4927027"/>
              <a:ext cx="948935" cy="0"/>
            </a:xfrm>
            <a:prstGeom prst="line">
              <a:avLst/>
            </a:prstGeom>
            <a:ln>
              <a:solidFill>
                <a:srgbClr val="A9D18E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8D15A4A3-6375-42D0-B4B7-F85C39B27660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2711624" y="4927027"/>
              <a:ext cx="685016" cy="323397"/>
            </a:xfrm>
            <a:prstGeom prst="line">
              <a:avLst/>
            </a:prstGeom>
            <a:ln>
              <a:solidFill>
                <a:srgbClr val="A9D18E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77206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4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Betalingsbalans en wisselkoers</a:t>
            </a:r>
            <a:br>
              <a:rPr lang="nl-NL" dirty="0"/>
            </a:b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bij flexibele wisselkoers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81409" y="4749490"/>
            <a:ext cx="121042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Tekort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BB</a:t>
            </a:r>
            <a:r>
              <a:rPr lang="nl-NL" baseline="-25000" dirty="0">
                <a:solidFill>
                  <a:schemeClr val="tx1"/>
                </a:solidFill>
              </a:rPr>
              <a:t>EU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134257" y="4749490"/>
            <a:ext cx="276870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ontvangsten &lt; betalingen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 op de betalingsbalans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435223" y="4749490"/>
            <a:ext cx="196399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vraag</a:t>
            </a:r>
            <a:r>
              <a:rPr lang="nl-NL" baseline="-25000" dirty="0">
                <a:solidFill>
                  <a:schemeClr val="tx1"/>
                </a:solidFill>
              </a:rPr>
              <a:t>€</a:t>
            </a:r>
            <a:r>
              <a:rPr lang="nl-NL" dirty="0">
                <a:solidFill>
                  <a:schemeClr val="tx1"/>
                </a:solidFill>
              </a:rPr>
              <a:t> &lt; aanbod</a:t>
            </a:r>
            <a:r>
              <a:rPr lang="nl-NL" baseline="-25000" dirty="0">
                <a:solidFill>
                  <a:schemeClr val="tx1"/>
                </a:solidFill>
              </a:rPr>
              <a:t>€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valutamarkt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969772" y="4887989"/>
            <a:ext cx="1800493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Wisselkoers € ↓</a:t>
            </a:r>
          </a:p>
        </p:txBody>
      </p:sp>
      <p:cxnSp>
        <p:nvCxnSpPr>
          <p:cNvPr id="11" name="Rechte verbindingslijn met pijl 10"/>
          <p:cNvCxnSpPr>
            <a:stCxn id="5" idx="3"/>
            <a:endCxn id="6" idx="1"/>
          </p:cNvCxnSpPr>
          <p:nvPr/>
        </p:nvCxnSpPr>
        <p:spPr>
          <a:xfrm>
            <a:off x="1591837" y="5072656"/>
            <a:ext cx="542420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>
            <a:stCxn id="6" idx="3"/>
            <a:endCxn id="7" idx="1"/>
          </p:cNvCxnSpPr>
          <p:nvPr/>
        </p:nvCxnSpPr>
        <p:spPr>
          <a:xfrm>
            <a:off x="4902964" y="5072656"/>
            <a:ext cx="532259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stCxn id="7" idx="3"/>
            <a:endCxn id="9" idx="1"/>
          </p:cNvCxnSpPr>
          <p:nvPr/>
        </p:nvCxnSpPr>
        <p:spPr>
          <a:xfrm flipV="1">
            <a:off x="7399222" y="5072655"/>
            <a:ext cx="570550" cy="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684213" y="2293647"/>
            <a:ext cx="720476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cxnSpLocks/>
          </p:cNvCxnSpPr>
          <p:nvPr/>
        </p:nvCxnSpPr>
        <p:spPr>
          <a:xfrm>
            <a:off x="4286593" y="2293647"/>
            <a:ext cx="0" cy="19802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3459944" y="1925219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Betalingsbalans</a:t>
            </a:r>
            <a:r>
              <a:rPr lang="nl-NL" b="1" baseline="-25000" dirty="0" err="1"/>
              <a:t>EU</a:t>
            </a:r>
            <a:endParaRPr lang="nl-NL" b="1" baseline="-25000" dirty="0"/>
          </a:p>
        </p:txBody>
      </p:sp>
      <p:sp>
        <p:nvSpPr>
          <p:cNvPr id="23" name="Tekstvak 22"/>
          <p:cNvSpPr txBox="1"/>
          <p:nvPr/>
        </p:nvSpPr>
        <p:spPr>
          <a:xfrm>
            <a:off x="673326" y="1916832"/>
            <a:ext cx="1276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/>
              <a:t>Ontvangsten</a:t>
            </a:r>
            <a:endParaRPr lang="nl-NL" b="1" dirty="0"/>
          </a:p>
        </p:txBody>
      </p:sp>
      <p:sp>
        <p:nvSpPr>
          <p:cNvPr id="24" name="Tekstvak 23"/>
          <p:cNvSpPr txBox="1"/>
          <p:nvPr/>
        </p:nvSpPr>
        <p:spPr>
          <a:xfrm>
            <a:off x="6732961" y="1933608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/>
              <a:t>Betalingen</a:t>
            </a:r>
            <a:endParaRPr lang="nl-NL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684213" y="2365656"/>
            <a:ext cx="360238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Wanneer wij geld ontvangen moeten buitenlanders hun eigen munt omruilen voor euro’s:</a:t>
            </a:r>
          </a:p>
          <a:p>
            <a:endParaRPr lang="nl-NL" dirty="0"/>
          </a:p>
          <a:p>
            <a:pPr>
              <a:spcBef>
                <a:spcPts val="1200"/>
              </a:spcBef>
            </a:pPr>
            <a:r>
              <a:rPr lang="nl-NL" dirty="0"/>
              <a:t>zij </a:t>
            </a:r>
            <a:r>
              <a:rPr lang="nl-NL" b="1" dirty="0"/>
              <a:t>vragen</a:t>
            </a:r>
            <a:r>
              <a:rPr lang="nl-NL" dirty="0"/>
              <a:t> euro’s op de valutamarkt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4332945" y="2365655"/>
            <a:ext cx="360238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Wanneer wij geld moeten betalen aan het buitenland moeten wij onze euro omruilen voor die andere valuta:</a:t>
            </a:r>
          </a:p>
          <a:p>
            <a:pPr>
              <a:spcBef>
                <a:spcPts val="1200"/>
              </a:spcBef>
            </a:pPr>
            <a:r>
              <a:rPr lang="nl-NL" dirty="0"/>
              <a:t>dit is dus </a:t>
            </a:r>
            <a:r>
              <a:rPr lang="nl-NL" b="1" dirty="0"/>
              <a:t>aanbod </a:t>
            </a:r>
            <a:r>
              <a:rPr lang="nl-NL" dirty="0"/>
              <a:t>van euro’s op de valutamarkt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94730">
            <a:off x="8914297" y="1905114"/>
            <a:ext cx="2380972" cy="2380972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8F737AA2-AE72-4E4B-BC3D-3272E854839A}"/>
              </a:ext>
            </a:extLst>
          </p:cNvPr>
          <p:cNvSpPr txBox="1"/>
          <p:nvPr/>
        </p:nvSpPr>
        <p:spPr>
          <a:xfrm>
            <a:off x="8174294" y="455558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rgbClr val="258812"/>
                </a:solidFill>
              </a:rPr>
              <a:t>depreciatie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2BD76918-CA27-481D-ACC5-46D8B7247C10}"/>
              </a:ext>
            </a:extLst>
          </p:cNvPr>
          <p:cNvSpPr txBox="1"/>
          <p:nvPr/>
        </p:nvSpPr>
        <p:spPr>
          <a:xfrm>
            <a:off x="6519702" y="5702089"/>
            <a:ext cx="198002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export goedkoper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import duurder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46BAFB43-E390-452E-8EDF-ECD7252ED73B}"/>
              </a:ext>
            </a:extLst>
          </p:cNvPr>
          <p:cNvSpPr txBox="1"/>
          <p:nvPr/>
        </p:nvSpPr>
        <p:spPr>
          <a:xfrm>
            <a:off x="2504744" y="5702089"/>
            <a:ext cx="304442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meer ontvangsten uit export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minder uitgaven voor import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47819F63-D7EF-4259-86D0-B46EBE04DE79}"/>
              </a:ext>
            </a:extLst>
          </p:cNvPr>
          <p:cNvSpPr txBox="1"/>
          <p:nvPr/>
        </p:nvSpPr>
        <p:spPr>
          <a:xfrm>
            <a:off x="355600" y="5702089"/>
            <a:ext cx="123623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Tekort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verdwijnt</a:t>
            </a:r>
            <a:endParaRPr lang="nl-NL" baseline="-25000" dirty="0">
              <a:solidFill>
                <a:schemeClr val="tx1"/>
              </a:solidFill>
            </a:endParaRPr>
          </a:p>
        </p:txBody>
      </p:sp>
      <p:cxnSp>
        <p:nvCxnSpPr>
          <p:cNvPr id="10" name="Verbindingslijn: gebogen 9">
            <a:extLst>
              <a:ext uri="{FF2B5EF4-FFF2-40B4-BE49-F238E27FC236}">
                <a16:creationId xmlns:a16="http://schemas.microsoft.com/office/drawing/2014/main" id="{9B99D661-A94A-4B8B-8969-412D7921C884}"/>
              </a:ext>
            </a:extLst>
          </p:cNvPr>
          <p:cNvCxnSpPr>
            <a:cxnSpLocks/>
            <a:endCxn id="29" idx="3"/>
          </p:cNvCxnSpPr>
          <p:nvPr/>
        </p:nvCxnSpPr>
        <p:spPr>
          <a:xfrm rot="5400000">
            <a:off x="8301570" y="5456805"/>
            <a:ext cx="766611" cy="370288"/>
          </a:xfrm>
          <a:prstGeom prst="bentConnector2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77F40417-6E62-4D98-A416-59F3AC4F3FC1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5534484" y="6025255"/>
            <a:ext cx="985218" cy="646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E36EE05C-7CC5-4623-8F26-43E88C6F8724}"/>
              </a:ext>
            </a:extLst>
          </p:cNvPr>
          <p:cNvCxnSpPr>
            <a:stCxn id="30" idx="1"/>
            <a:endCxn id="38" idx="3"/>
          </p:cNvCxnSpPr>
          <p:nvPr/>
        </p:nvCxnSpPr>
        <p:spPr>
          <a:xfrm flipH="1">
            <a:off x="1591837" y="6025255"/>
            <a:ext cx="912907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1277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25" grpId="0"/>
      <p:bldP spid="26" grpId="0"/>
      <p:bldP spid="27" grpId="0"/>
      <p:bldP spid="29" grpId="0" animBg="1"/>
      <p:bldP spid="30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BEF6B2A-71FC-4F2F-857B-950ABB344E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278" b="15976"/>
          <a:stretch/>
        </p:blipFill>
        <p:spPr>
          <a:xfrm>
            <a:off x="656309" y="1690688"/>
            <a:ext cx="5915841" cy="27183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Flexibele wisselkoersen</a:t>
            </a:r>
            <a:br>
              <a:rPr lang="nl-NL" dirty="0"/>
            </a:b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ook wel: zwevende wisselkoers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4" y="2039112"/>
            <a:ext cx="5915842" cy="23699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/>
              <a:t>Voordeel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sz="2000" dirty="0"/>
              <a:t>nooit langdurig overschot / tekort op de BB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 err="1"/>
              <a:t>Nadeel</a:t>
            </a: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nl-NL" sz="2000" dirty="0"/>
              <a:t>wisselkoersrisico (onzekerheid) remt internationale handel en internationale kapitaalstromen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566" y="2143125"/>
            <a:ext cx="4048125" cy="25717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037F92D-3BF7-4700-9341-9342463D19CD}"/>
              </a:ext>
            </a:extLst>
          </p:cNvPr>
          <p:cNvSpPr txBox="1"/>
          <p:nvPr/>
        </p:nvSpPr>
        <p:spPr>
          <a:xfrm>
            <a:off x="684214" y="4409073"/>
            <a:ext cx="1087938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l-NL" sz="2000" b="1" dirty="0"/>
              <a:t>Vaste(re) wisselkoers </a:t>
            </a:r>
            <a:r>
              <a:rPr lang="nl-NL" sz="2000" dirty="0"/>
              <a:t>zorgt voor..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meer bevordert internationale handel</a:t>
            </a:r>
            <a:br>
              <a:rPr lang="nl-NL" sz="2000" dirty="0"/>
            </a:br>
            <a:r>
              <a:rPr lang="nl-NL" sz="2000" dirty="0"/>
              <a:t>(bedrijven zijn -ook bij langere contracten- zekerder over hun kosten/opbrengsten)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zorgt dat geld zijn meest productieve aanwending vindt</a:t>
            </a:r>
            <a:br>
              <a:rPr lang="nl-NL" sz="2000" dirty="0"/>
            </a:br>
            <a:r>
              <a:rPr lang="nl-NL" sz="2000" dirty="0"/>
              <a:t>(beleggers en investeerders durven hun geld nu ook in het buitenland te gebruiken als dat meer oplevert)</a:t>
            </a:r>
          </a:p>
        </p:txBody>
      </p:sp>
    </p:spTree>
    <p:extLst>
      <p:ext uri="{BB962C8B-B14F-4D97-AF65-F5344CB8AC3E}">
        <p14:creationId xmlns:p14="http://schemas.microsoft.com/office/powerpoint/2010/main" val="240041970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Vaste wisselkoers</a:t>
            </a:r>
            <a:br>
              <a:rPr lang="nl-NL" dirty="0"/>
            </a:br>
            <a:r>
              <a:rPr lang="nl-NL" sz="1800" dirty="0">
                <a:solidFill>
                  <a:schemeClr val="tx1">
                    <a:lumMod val="50000"/>
                  </a:schemeClr>
                </a:solidFill>
              </a:rPr>
              <a:t>2018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Zorgt voor meer zekerheid bij internationale handel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l-NL" dirty="0"/>
              <a:t>	</a:t>
            </a:r>
            <a:r>
              <a:rPr lang="nl-NL" sz="2000" dirty="0"/>
              <a:t>maar minder beleidsvrijheid</a:t>
            </a:r>
            <a:endParaRPr lang="nl-NL" dirty="0"/>
          </a:p>
          <a:p>
            <a:r>
              <a:rPr lang="nl-NL" sz="2000" dirty="0"/>
              <a:t>Ten opzichte van de Euro:</a:t>
            </a:r>
          </a:p>
          <a:p>
            <a:pPr lvl="1"/>
            <a:r>
              <a:rPr lang="nl-NL" dirty="0"/>
              <a:t>De 14 landen die de West-Afrikaanse Economische en Monetaire Unie en de Centraal-Afrikaanse Economische en Monetaire Gemeenschap.</a:t>
            </a:r>
          </a:p>
          <a:p>
            <a:pPr lvl="1"/>
            <a:r>
              <a:rPr lang="nl-NL" dirty="0"/>
              <a:t>De mark van Bosnië, de Bulgaarse lev en de Deense kroon.</a:t>
            </a:r>
          </a:p>
          <a:p>
            <a:r>
              <a:rPr lang="nl-NL" sz="2000" dirty="0"/>
              <a:t>Ten opzichte van de VS dollar:</a:t>
            </a:r>
          </a:p>
          <a:p>
            <a:pPr lvl="1"/>
            <a:r>
              <a:rPr lang="nl-NL" dirty="0"/>
              <a:t>Cuba, Panama en </a:t>
            </a:r>
            <a:r>
              <a:rPr lang="nl-NL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Venezuela</a:t>
            </a:r>
            <a:r>
              <a:rPr lang="nl-NL" dirty="0"/>
              <a:t>,</a:t>
            </a:r>
          </a:p>
          <a:p>
            <a:pPr lvl="1"/>
            <a:r>
              <a:rPr lang="nl-NL" dirty="0"/>
              <a:t>Bahrein, Jordanië, Libanon, Oman, Qatar, Saudi-Arabië en Verenigde Arabische Emiraten</a:t>
            </a:r>
          </a:p>
          <a:p>
            <a:r>
              <a:rPr lang="nl-NL" sz="2000" dirty="0"/>
              <a:t>Ten opzichte van de Zuid-Afrikaanse rand</a:t>
            </a:r>
          </a:p>
          <a:p>
            <a:pPr lvl="1"/>
            <a:r>
              <a:rPr lang="nl-NL" dirty="0"/>
              <a:t>Lesotho, Namibië en Swaziland</a:t>
            </a:r>
          </a:p>
        </p:txBody>
      </p:sp>
    </p:spTree>
    <p:extLst>
      <p:ext uri="{BB962C8B-B14F-4D97-AF65-F5344CB8AC3E}">
        <p14:creationId xmlns:p14="http://schemas.microsoft.com/office/powerpoint/2010/main" val="129491603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3185396-0BC7-4B5E-BED3-D81C4349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Ingrijpen in de koersvorming</a:t>
            </a:r>
          </a:p>
        </p:txBody>
      </p:sp>
      <p:sp>
        <p:nvSpPr>
          <p:cNvPr id="44" name="Tijdelijke aanduiding voor inhoud 43">
            <a:extLst>
              <a:ext uri="{FF2B5EF4-FFF2-40B4-BE49-F238E27FC236}">
                <a16:creationId xmlns:a16="http://schemas.microsoft.com/office/drawing/2014/main" id="{53A5F429-14A9-4741-8AEA-6FC7CC6C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8"/>
            <a:ext cx="6846574" cy="4820545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Stel koers DKR (25) wordt te laag gevonden.</a:t>
            </a:r>
            <a:endParaRPr lang="nl-NL" dirty="0"/>
          </a:p>
          <a:p>
            <a:pPr marL="0" indent="0">
              <a:spcBef>
                <a:spcPts val="1800"/>
              </a:spcBef>
              <a:buNone/>
            </a:pPr>
            <a:r>
              <a:rPr lang="nl-NL" b="1" dirty="0"/>
              <a:t>Directe interventie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sz="2000" dirty="0"/>
              <a:t>CB koopt / verkoopt zélf op de valutamarkt</a:t>
            </a:r>
          </a:p>
          <a:p>
            <a:pPr lvl="1"/>
            <a:r>
              <a:rPr lang="nl-NL" sz="1800" dirty="0"/>
              <a:t>Door DKR te kopen (vragen)</a:t>
            </a:r>
          </a:p>
          <a:p>
            <a:pPr lvl="1"/>
            <a:r>
              <a:rPr lang="nl-NL" sz="1800" dirty="0"/>
              <a:t>met euro’s uit de valutavoorraad.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b="1" dirty="0"/>
              <a:t>Indirecte interventie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sz="2000" dirty="0"/>
              <a:t>CB gebruikt de rente om beleggingsstroom te manipuleren</a:t>
            </a:r>
          </a:p>
          <a:p>
            <a:pPr lvl="1">
              <a:spcBef>
                <a:spcPts val="300"/>
              </a:spcBef>
            </a:pPr>
            <a:r>
              <a:rPr lang="nl-NL" sz="1800" dirty="0"/>
              <a:t>Door rente te verhogen</a:t>
            </a:r>
          </a:p>
          <a:p>
            <a:pPr lvl="1">
              <a:spcBef>
                <a:spcPts val="300"/>
              </a:spcBef>
            </a:pPr>
            <a:r>
              <a:rPr lang="nl-NL" sz="1800" dirty="0"/>
              <a:t>wordt Denemarken aantrekkelijker voor buitenlandse beleggers</a:t>
            </a:r>
          </a:p>
          <a:p>
            <a:pPr lvl="1">
              <a:spcBef>
                <a:spcPts val="300"/>
              </a:spcBef>
            </a:pPr>
            <a:r>
              <a:rPr lang="nl-NL" sz="1800" dirty="0"/>
              <a:t>waardoor de vraag naar DKR stijgt</a:t>
            </a:r>
          </a:p>
          <a:p>
            <a:pPr lvl="1">
              <a:spcBef>
                <a:spcPts val="300"/>
              </a:spcBef>
            </a:pPr>
            <a:endParaRPr lang="nl-NL" sz="1800" dirty="0"/>
          </a:p>
          <a:p>
            <a:pPr lvl="1">
              <a:spcBef>
                <a:spcPts val="300"/>
              </a:spcBef>
            </a:pPr>
            <a:r>
              <a:rPr lang="nl-NL" sz="1800" dirty="0"/>
              <a:t>Bovendien vertrekken minder beleggers uit Denemarken</a:t>
            </a:r>
          </a:p>
          <a:p>
            <a:pPr lvl="1">
              <a:spcBef>
                <a:spcPts val="300"/>
              </a:spcBef>
            </a:pPr>
            <a:r>
              <a:rPr lang="nl-NL" sz="1800" dirty="0"/>
              <a:t>waardoor het aanbod van DKR daalt</a:t>
            </a:r>
          </a:p>
        </p:txBody>
      </p: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A3E1091F-63A7-4A52-8580-9A9511869CA6}"/>
              </a:ext>
            </a:extLst>
          </p:cNvPr>
          <p:cNvCxnSpPr/>
          <p:nvPr/>
        </p:nvCxnSpPr>
        <p:spPr>
          <a:xfrm>
            <a:off x="8050742" y="2288522"/>
            <a:ext cx="3592016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00A9DFB8-91FD-431D-8121-1D509EB8CACF}"/>
              </a:ext>
            </a:extLst>
          </p:cNvPr>
          <p:cNvCxnSpPr/>
          <p:nvPr/>
        </p:nvCxnSpPr>
        <p:spPr>
          <a:xfrm>
            <a:off x="8050742" y="2994200"/>
            <a:ext cx="3592016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5A9FA417-6048-4215-92D8-809A2FA958EC}"/>
              </a:ext>
            </a:extLst>
          </p:cNvPr>
          <p:cNvCxnSpPr/>
          <p:nvPr/>
        </p:nvCxnSpPr>
        <p:spPr>
          <a:xfrm>
            <a:off x="8050742" y="3699878"/>
            <a:ext cx="3592016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DAB09A3F-C54F-463D-9904-B56CD33D3E8E}"/>
              </a:ext>
            </a:extLst>
          </p:cNvPr>
          <p:cNvCxnSpPr/>
          <p:nvPr/>
        </p:nvCxnSpPr>
        <p:spPr>
          <a:xfrm>
            <a:off x="8050742" y="4405556"/>
            <a:ext cx="3592016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982F348A-ECA8-4A3B-B601-11D78A721EF0}"/>
              </a:ext>
            </a:extLst>
          </p:cNvPr>
          <p:cNvCxnSpPr/>
          <p:nvPr/>
        </p:nvCxnSpPr>
        <p:spPr>
          <a:xfrm>
            <a:off x="8050742" y="5111234"/>
            <a:ext cx="3592016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AB7FF53E-7B79-4AEE-B2F2-5376563FEF6C}"/>
              </a:ext>
            </a:extLst>
          </p:cNvPr>
          <p:cNvCxnSpPr/>
          <p:nvPr/>
        </p:nvCxnSpPr>
        <p:spPr>
          <a:xfrm>
            <a:off x="8770822" y="2288522"/>
            <a:ext cx="0" cy="3528392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33295B93-3817-4F1C-A8F4-7E226D03D7DB}"/>
              </a:ext>
            </a:extLst>
          </p:cNvPr>
          <p:cNvCxnSpPr/>
          <p:nvPr/>
        </p:nvCxnSpPr>
        <p:spPr>
          <a:xfrm>
            <a:off x="9490902" y="2288522"/>
            <a:ext cx="0" cy="3528392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60F72587-C505-4401-9654-77D81AE96304}"/>
              </a:ext>
            </a:extLst>
          </p:cNvPr>
          <p:cNvCxnSpPr/>
          <p:nvPr/>
        </p:nvCxnSpPr>
        <p:spPr>
          <a:xfrm>
            <a:off x="10210982" y="2288522"/>
            <a:ext cx="0" cy="3528392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AEB5066E-E269-4BD1-ADC1-F96504904AF4}"/>
              </a:ext>
            </a:extLst>
          </p:cNvPr>
          <p:cNvCxnSpPr/>
          <p:nvPr/>
        </p:nvCxnSpPr>
        <p:spPr>
          <a:xfrm>
            <a:off x="10931062" y="2288522"/>
            <a:ext cx="0" cy="3528392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880D13C4-46A9-43F4-8F8A-4EE6D2E966F4}"/>
              </a:ext>
            </a:extLst>
          </p:cNvPr>
          <p:cNvCxnSpPr/>
          <p:nvPr/>
        </p:nvCxnSpPr>
        <p:spPr>
          <a:xfrm>
            <a:off x="11651142" y="2288522"/>
            <a:ext cx="0" cy="3528392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vak 55">
            <a:extLst>
              <a:ext uri="{FF2B5EF4-FFF2-40B4-BE49-F238E27FC236}">
                <a16:creationId xmlns:a16="http://schemas.microsoft.com/office/drawing/2014/main" id="{A2114682-C2F7-4C7D-B757-5C044D01038B}"/>
              </a:ext>
            </a:extLst>
          </p:cNvPr>
          <p:cNvSpPr txBox="1"/>
          <p:nvPr/>
        </p:nvSpPr>
        <p:spPr>
          <a:xfrm>
            <a:off x="9743894" y="6167745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hoeveelheid DK × </a:t>
            </a:r>
            <a:r>
              <a:rPr lang="nl-NL" dirty="0" err="1">
                <a:solidFill>
                  <a:schemeClr val="bg1"/>
                </a:solidFill>
              </a:rPr>
              <a:t>mln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8ECBB869-239F-4EEA-97B9-E657FCF6FB5E}"/>
              </a:ext>
            </a:extLst>
          </p:cNvPr>
          <p:cNvSpPr txBox="1"/>
          <p:nvPr/>
        </p:nvSpPr>
        <p:spPr>
          <a:xfrm rot="16200000">
            <a:off x="6272745" y="3201633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wisselkoers DK (in €)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FE7D8988-C1B2-4082-92BB-1156D5975F00}"/>
              </a:ext>
            </a:extLst>
          </p:cNvPr>
          <p:cNvSpPr txBox="1"/>
          <p:nvPr/>
        </p:nvSpPr>
        <p:spPr>
          <a:xfrm>
            <a:off x="7609596" y="49339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B921BE99-52D6-4665-8E1E-C460BD45734B}"/>
              </a:ext>
            </a:extLst>
          </p:cNvPr>
          <p:cNvSpPr txBox="1"/>
          <p:nvPr/>
        </p:nvSpPr>
        <p:spPr>
          <a:xfrm>
            <a:off x="7609596" y="41950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151939B0-B48B-40F3-BE4A-DF9571A5B46B}"/>
              </a:ext>
            </a:extLst>
          </p:cNvPr>
          <p:cNvSpPr txBox="1"/>
          <p:nvPr/>
        </p:nvSpPr>
        <p:spPr>
          <a:xfrm>
            <a:off x="7609596" y="35186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EC9635D2-48B2-4E50-B287-F8ABAE60C969}"/>
              </a:ext>
            </a:extLst>
          </p:cNvPr>
          <p:cNvSpPr txBox="1"/>
          <p:nvPr/>
        </p:nvSpPr>
        <p:spPr>
          <a:xfrm>
            <a:off x="7609596" y="27893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63FC9C15-B970-4C80-B77C-D7B5F4F3E18F}"/>
              </a:ext>
            </a:extLst>
          </p:cNvPr>
          <p:cNvSpPr txBox="1"/>
          <p:nvPr/>
        </p:nvSpPr>
        <p:spPr>
          <a:xfrm>
            <a:off x="7609596" y="21067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8C2D3F6A-19E4-473A-A7CF-1382AC9E1879}"/>
              </a:ext>
            </a:extLst>
          </p:cNvPr>
          <p:cNvSpPr txBox="1"/>
          <p:nvPr/>
        </p:nvSpPr>
        <p:spPr>
          <a:xfrm>
            <a:off x="8492026" y="584178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5102087B-9D76-4893-9A26-0CB201530F50}"/>
              </a:ext>
            </a:extLst>
          </p:cNvPr>
          <p:cNvSpPr txBox="1"/>
          <p:nvPr/>
        </p:nvSpPr>
        <p:spPr>
          <a:xfrm>
            <a:off x="9216023" y="584178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96D75017-152D-4151-9F2C-D156C6A95BD4}"/>
              </a:ext>
            </a:extLst>
          </p:cNvPr>
          <p:cNvSpPr txBox="1"/>
          <p:nvPr/>
        </p:nvSpPr>
        <p:spPr>
          <a:xfrm>
            <a:off x="9936103" y="584178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26ECF051-4B83-4F8C-B17F-2B99C93CCA2C}"/>
              </a:ext>
            </a:extLst>
          </p:cNvPr>
          <p:cNvSpPr txBox="1"/>
          <p:nvPr/>
        </p:nvSpPr>
        <p:spPr>
          <a:xfrm>
            <a:off x="10646756" y="584178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39EE679D-771F-464C-9815-CEB32ABCDDF8}"/>
              </a:ext>
            </a:extLst>
          </p:cNvPr>
          <p:cNvSpPr txBox="1"/>
          <p:nvPr/>
        </p:nvSpPr>
        <p:spPr>
          <a:xfrm>
            <a:off x="11370244" y="584178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DE2C77C8-11AF-46F9-9044-A04AF1DE71F1}"/>
              </a:ext>
            </a:extLst>
          </p:cNvPr>
          <p:cNvSpPr/>
          <p:nvPr/>
        </p:nvSpPr>
        <p:spPr>
          <a:xfrm>
            <a:off x="8303146" y="229945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69" name="Rechte verbindingslijn 68">
            <a:extLst>
              <a:ext uri="{FF2B5EF4-FFF2-40B4-BE49-F238E27FC236}">
                <a16:creationId xmlns:a16="http://schemas.microsoft.com/office/drawing/2014/main" id="{7DE967BA-8681-4134-85F9-F1D0D591428D}"/>
              </a:ext>
            </a:extLst>
          </p:cNvPr>
          <p:cNvCxnSpPr>
            <a:cxnSpLocks/>
          </p:cNvCxnSpPr>
          <p:nvPr/>
        </p:nvCxnSpPr>
        <p:spPr>
          <a:xfrm flipV="1">
            <a:off x="8134193" y="2911864"/>
            <a:ext cx="3081950" cy="23914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0" name="Rechthoek 69">
            <a:extLst>
              <a:ext uri="{FF2B5EF4-FFF2-40B4-BE49-F238E27FC236}">
                <a16:creationId xmlns:a16="http://schemas.microsoft.com/office/drawing/2014/main" id="{50CA87BC-90F9-4B10-AD1C-15BDF40C2EC1}"/>
              </a:ext>
            </a:extLst>
          </p:cNvPr>
          <p:cNvSpPr/>
          <p:nvPr/>
        </p:nvSpPr>
        <p:spPr>
          <a:xfrm>
            <a:off x="10980665" y="2987392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71" name="Rechte verbindingslijn 70">
            <a:extLst>
              <a:ext uri="{FF2B5EF4-FFF2-40B4-BE49-F238E27FC236}">
                <a16:creationId xmlns:a16="http://schemas.microsoft.com/office/drawing/2014/main" id="{3A1433A3-D680-4546-9FE3-ACFFC8A60389}"/>
              </a:ext>
            </a:extLst>
          </p:cNvPr>
          <p:cNvCxnSpPr>
            <a:cxnSpLocks/>
          </p:cNvCxnSpPr>
          <p:nvPr/>
        </p:nvCxnSpPr>
        <p:spPr>
          <a:xfrm>
            <a:off x="8077534" y="2297737"/>
            <a:ext cx="3605516" cy="35089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16147225-5DD9-4D60-9D0E-8E573A06AD8A}"/>
              </a:ext>
            </a:extLst>
          </p:cNvPr>
          <p:cNvCxnSpPr/>
          <p:nvPr/>
        </p:nvCxnSpPr>
        <p:spPr>
          <a:xfrm flipV="1">
            <a:off x="8032270" y="4006055"/>
            <a:ext cx="1728000" cy="12789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23C39CBD-6714-4223-88A4-A7C5ADF256A1}"/>
              </a:ext>
            </a:extLst>
          </p:cNvPr>
          <p:cNvCxnSpPr/>
          <p:nvPr/>
        </p:nvCxnSpPr>
        <p:spPr>
          <a:xfrm flipV="1">
            <a:off x="8102018" y="3692189"/>
            <a:ext cx="1980000" cy="12788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Rechthoek 73">
            <a:extLst>
              <a:ext uri="{FF2B5EF4-FFF2-40B4-BE49-F238E27FC236}">
                <a16:creationId xmlns:a16="http://schemas.microsoft.com/office/drawing/2014/main" id="{30F31009-0348-4E3C-B574-DD94F61B6907}"/>
              </a:ext>
            </a:extLst>
          </p:cNvPr>
          <p:cNvSpPr/>
          <p:nvPr/>
        </p:nvSpPr>
        <p:spPr>
          <a:xfrm>
            <a:off x="8998947" y="2315782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Q’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5" name="Tekstvak 74">
            <a:extLst>
              <a:ext uri="{FF2B5EF4-FFF2-40B4-BE49-F238E27FC236}">
                <a16:creationId xmlns:a16="http://schemas.microsoft.com/office/drawing/2014/main" id="{06369BD1-5BE8-45FB-A331-0F962EED163A}"/>
              </a:ext>
            </a:extLst>
          </p:cNvPr>
          <p:cNvSpPr txBox="1"/>
          <p:nvPr/>
        </p:nvSpPr>
        <p:spPr>
          <a:xfrm>
            <a:off x="8770822" y="1945528"/>
            <a:ext cx="2299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</a:rPr>
              <a:t>Valutamarkt DK (t.o.v. €)</a:t>
            </a: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37124D91-3054-4DC0-9B08-52577AD5DC91}"/>
              </a:ext>
            </a:extLst>
          </p:cNvPr>
          <p:cNvSpPr txBox="1"/>
          <p:nvPr/>
        </p:nvSpPr>
        <p:spPr>
          <a:xfrm>
            <a:off x="7740036" y="3560083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30</a:t>
            </a: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697F5FC0-DC63-4D1E-A6FD-0790888D4860}"/>
              </a:ext>
            </a:extLst>
          </p:cNvPr>
          <p:cNvSpPr/>
          <p:nvPr/>
        </p:nvSpPr>
        <p:spPr>
          <a:xfrm>
            <a:off x="10162062" y="3639762"/>
            <a:ext cx="124991" cy="12499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78" name="Rechte verbindingslijn 77">
            <a:extLst>
              <a:ext uri="{FF2B5EF4-FFF2-40B4-BE49-F238E27FC236}">
                <a16:creationId xmlns:a16="http://schemas.microsoft.com/office/drawing/2014/main" id="{493B5452-5175-4CF1-B904-427E32AFB951}"/>
              </a:ext>
            </a:extLst>
          </p:cNvPr>
          <p:cNvCxnSpPr>
            <a:cxnSpLocks/>
          </p:cNvCxnSpPr>
          <p:nvPr/>
        </p:nvCxnSpPr>
        <p:spPr>
          <a:xfrm>
            <a:off x="8784974" y="2313395"/>
            <a:ext cx="2860892" cy="2811933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9" name="Ovaal 78">
            <a:extLst>
              <a:ext uri="{FF2B5EF4-FFF2-40B4-BE49-F238E27FC236}">
                <a16:creationId xmlns:a16="http://schemas.microsoft.com/office/drawing/2014/main" id="{399982B6-B5BC-4C89-B237-FCCC32821B17}"/>
              </a:ext>
            </a:extLst>
          </p:cNvPr>
          <p:cNvSpPr/>
          <p:nvPr/>
        </p:nvSpPr>
        <p:spPr>
          <a:xfrm>
            <a:off x="9763753" y="3945419"/>
            <a:ext cx="124991" cy="12499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85D5B6D1-E2FB-4279-97F7-14F5325A3DB8}"/>
              </a:ext>
            </a:extLst>
          </p:cNvPr>
          <p:cNvSpPr txBox="1"/>
          <p:nvPr/>
        </p:nvSpPr>
        <p:spPr>
          <a:xfrm>
            <a:off x="7740036" y="3871126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25</a:t>
            </a:r>
          </a:p>
        </p:txBody>
      </p:sp>
      <p:cxnSp>
        <p:nvCxnSpPr>
          <p:cNvPr id="81" name="Rechte verbindingslijn 80">
            <a:extLst>
              <a:ext uri="{FF2B5EF4-FFF2-40B4-BE49-F238E27FC236}">
                <a16:creationId xmlns:a16="http://schemas.microsoft.com/office/drawing/2014/main" id="{2280F9F9-368D-46F8-9F3D-D4576FD399AE}"/>
              </a:ext>
            </a:extLst>
          </p:cNvPr>
          <p:cNvCxnSpPr/>
          <p:nvPr/>
        </p:nvCxnSpPr>
        <p:spPr>
          <a:xfrm flipH="1">
            <a:off x="8032270" y="5816914"/>
            <a:ext cx="367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Rechte verbindingslijn 81">
            <a:extLst>
              <a:ext uri="{FF2B5EF4-FFF2-40B4-BE49-F238E27FC236}">
                <a16:creationId xmlns:a16="http://schemas.microsoft.com/office/drawing/2014/main" id="{95ECE952-7739-4DC1-933E-F3C789C6DD8E}"/>
              </a:ext>
            </a:extLst>
          </p:cNvPr>
          <p:cNvCxnSpPr/>
          <p:nvPr/>
        </p:nvCxnSpPr>
        <p:spPr>
          <a:xfrm>
            <a:off x="8050742" y="2286141"/>
            <a:ext cx="0" cy="35283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7" name="Groep 86">
            <a:extLst>
              <a:ext uri="{FF2B5EF4-FFF2-40B4-BE49-F238E27FC236}">
                <a16:creationId xmlns:a16="http://schemas.microsoft.com/office/drawing/2014/main" id="{ABEEFC11-17F3-4DA5-A66C-8AB7EF214EBA}"/>
              </a:ext>
            </a:extLst>
          </p:cNvPr>
          <p:cNvGrpSpPr/>
          <p:nvPr/>
        </p:nvGrpSpPr>
        <p:grpSpPr>
          <a:xfrm>
            <a:off x="9920336" y="469036"/>
            <a:ext cx="1449908" cy="1476492"/>
            <a:chOff x="9920336" y="469036"/>
            <a:chExt cx="1449908" cy="1476492"/>
          </a:xfrm>
        </p:grpSpPr>
        <p:pic>
          <p:nvPicPr>
            <p:cNvPr id="45" name="Afbeelding 44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910885C-D946-48FF-A7AE-B79EA21C9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7418">
              <a:off x="10161781" y="597112"/>
              <a:ext cx="1208463" cy="913373"/>
            </a:xfrm>
            <a:prstGeom prst="rect">
              <a:avLst/>
            </a:prstGeom>
          </p:spPr>
        </p:pic>
        <p:cxnSp>
          <p:nvCxnSpPr>
            <p:cNvPr id="84" name="Rechte verbindingslijn 83">
              <a:extLst>
                <a:ext uri="{FF2B5EF4-FFF2-40B4-BE49-F238E27FC236}">
                  <a16:creationId xmlns:a16="http://schemas.microsoft.com/office/drawing/2014/main" id="{C08229D7-2E56-4E7D-8554-945EC069A1FD}"/>
                </a:ext>
              </a:extLst>
            </p:cNvPr>
            <p:cNvCxnSpPr>
              <a:cxnSpLocks/>
              <a:endCxn id="75" idx="0"/>
            </p:cNvCxnSpPr>
            <p:nvPr/>
          </p:nvCxnSpPr>
          <p:spPr>
            <a:xfrm flipH="1">
              <a:off x="9920336" y="469036"/>
              <a:ext cx="366664" cy="1476492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BE755A4A-7172-419A-8433-CC4298B39D3F}"/>
              </a:ext>
            </a:extLst>
          </p:cNvPr>
          <p:cNvCxnSpPr>
            <a:cxnSpLocks/>
          </p:cNvCxnSpPr>
          <p:nvPr/>
        </p:nvCxnSpPr>
        <p:spPr>
          <a:xfrm flipV="1">
            <a:off x="8111977" y="2431714"/>
            <a:ext cx="3081950" cy="2391432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1" name="Rechthoek 90">
            <a:extLst>
              <a:ext uri="{FF2B5EF4-FFF2-40B4-BE49-F238E27FC236}">
                <a16:creationId xmlns:a16="http://schemas.microsoft.com/office/drawing/2014/main" id="{F88DD6EE-ADCD-4B27-BC66-03EC68DE7215}"/>
              </a:ext>
            </a:extLst>
          </p:cNvPr>
          <p:cNvSpPr/>
          <p:nvPr/>
        </p:nvSpPr>
        <p:spPr>
          <a:xfrm>
            <a:off x="11051051" y="2418805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Q’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2" name="Ovaal 91">
            <a:extLst>
              <a:ext uri="{FF2B5EF4-FFF2-40B4-BE49-F238E27FC236}">
                <a16:creationId xmlns:a16="http://schemas.microsoft.com/office/drawing/2014/main" id="{7567F512-505B-481A-AF83-32FBABDCCCDE}"/>
              </a:ext>
            </a:extLst>
          </p:cNvPr>
          <p:cNvSpPr/>
          <p:nvPr/>
        </p:nvSpPr>
        <p:spPr>
          <a:xfrm>
            <a:off x="9857867" y="3348513"/>
            <a:ext cx="124991" cy="12499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DDCB222B-9C86-40E3-9F9E-C8FA6BCF55D4}"/>
              </a:ext>
            </a:extLst>
          </p:cNvPr>
          <p:cNvCxnSpPr/>
          <p:nvPr/>
        </p:nvCxnSpPr>
        <p:spPr>
          <a:xfrm flipV="1">
            <a:off x="8084368" y="3417489"/>
            <a:ext cx="1728000" cy="12789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kstvak 93">
            <a:extLst>
              <a:ext uri="{FF2B5EF4-FFF2-40B4-BE49-F238E27FC236}">
                <a16:creationId xmlns:a16="http://schemas.microsoft.com/office/drawing/2014/main" id="{041AA6FF-8770-43B3-A863-4549D1D45FF6}"/>
              </a:ext>
            </a:extLst>
          </p:cNvPr>
          <p:cNvSpPr txBox="1"/>
          <p:nvPr/>
        </p:nvSpPr>
        <p:spPr>
          <a:xfrm>
            <a:off x="7743242" y="329295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86109139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4" grpId="0"/>
      <p:bldP spid="76" grpId="0"/>
      <p:bldP spid="77" grpId="0" animBg="1"/>
      <p:bldP spid="91" grpId="0"/>
      <p:bldP spid="92" grpId="0" animBg="1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E467708-DC06-48F1-B12B-892F6C38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Vaste wisselkoers(systemen)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F785F6F-314D-4543-BA44-721686A07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4"/>
            <a:ext cx="5288456" cy="4913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Vaste wisselkoerssystemen kennen:</a:t>
            </a:r>
          </a:p>
          <a:p>
            <a:r>
              <a:rPr lang="nl-NL" sz="2000" dirty="0"/>
              <a:t>(gewenste) spilkoers</a:t>
            </a:r>
          </a:p>
          <a:p>
            <a:r>
              <a:rPr lang="nl-NL" sz="2000" dirty="0"/>
              <a:t>toegestane afwijking van de spilkoers:</a:t>
            </a:r>
          </a:p>
          <a:p>
            <a:pPr lvl="1"/>
            <a:r>
              <a:rPr lang="nl-NL" dirty="0"/>
              <a:t>de fluctuatiemarge</a:t>
            </a:r>
          </a:p>
          <a:p>
            <a:pPr lvl="1"/>
            <a:r>
              <a:rPr lang="nl-NL" dirty="0"/>
              <a:t>geeft de interventie-grenzen aan</a:t>
            </a:r>
          </a:p>
          <a:p>
            <a:pPr lvl="1"/>
            <a:r>
              <a:rPr lang="nl-NL" dirty="0"/>
              <a:t>die de bandbreedte bepalen </a:t>
            </a:r>
            <a:br>
              <a:rPr lang="nl-NL" dirty="0"/>
            </a:br>
            <a:r>
              <a:rPr lang="nl-NL" dirty="0"/>
              <a:t>(2× fluctuatiemarge)</a:t>
            </a:r>
          </a:p>
          <a:p>
            <a:pPr marL="0" indent="0">
              <a:buNone/>
            </a:pPr>
            <a:endParaRPr lang="nl-NL" sz="700" dirty="0"/>
          </a:p>
          <a:p>
            <a:pPr marL="0" indent="0">
              <a:buNone/>
            </a:pPr>
            <a:r>
              <a:rPr lang="nl-NL" sz="2000" dirty="0"/>
              <a:t>Binnen de bandbreedte mag de wisselkoers vrij bewegen,</a:t>
            </a:r>
            <a:endParaRPr lang="nl-NL" sz="800" dirty="0"/>
          </a:p>
          <a:p>
            <a:pPr marL="0" indent="0">
              <a:buNone/>
            </a:pPr>
            <a:r>
              <a:rPr lang="nl-NL" sz="2000" dirty="0"/>
              <a:t>buiten de interventie-grenzen moet de CB ingrijpen (interveniëren)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nl-NL" sz="2000" dirty="0"/>
              <a:t>Eenzijdig of met onderlinge ondersteuning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9774E52-6A2A-4E49-A9DD-7B24BDA00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418" y="387781"/>
            <a:ext cx="2063526" cy="1264997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21C95EAF-E4E5-4354-8CD1-A20C12B29A16}"/>
              </a:ext>
            </a:extLst>
          </p:cNvPr>
          <p:cNvSpPr/>
          <p:nvPr/>
        </p:nvSpPr>
        <p:spPr>
          <a:xfrm>
            <a:off x="7282008" y="3669565"/>
            <a:ext cx="3575265" cy="604288"/>
          </a:xfrm>
          <a:prstGeom prst="rect">
            <a:avLst/>
          </a:prstGeom>
          <a:solidFill>
            <a:srgbClr val="52893F">
              <a:alpha val="3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249737B-80F9-4EB0-A2AA-CBF55A1BB1B4}"/>
              </a:ext>
            </a:extLst>
          </p:cNvPr>
          <p:cNvCxnSpPr/>
          <p:nvPr/>
        </p:nvCxnSpPr>
        <p:spPr>
          <a:xfrm>
            <a:off x="7265258" y="1948352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D52B819-672F-4F12-A8D6-C4C6900519C8}"/>
              </a:ext>
            </a:extLst>
          </p:cNvPr>
          <p:cNvCxnSpPr/>
          <p:nvPr/>
        </p:nvCxnSpPr>
        <p:spPr>
          <a:xfrm flipH="1">
            <a:off x="7265258" y="5479125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43F5D84-593E-4F52-BF3B-115F2DE4CA31}"/>
              </a:ext>
            </a:extLst>
          </p:cNvPr>
          <p:cNvCxnSpPr/>
          <p:nvPr/>
        </p:nvCxnSpPr>
        <p:spPr>
          <a:xfrm>
            <a:off x="7265258" y="1950733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A0EDB7D-F16A-4C28-AE55-3AE933912205}"/>
              </a:ext>
            </a:extLst>
          </p:cNvPr>
          <p:cNvCxnSpPr/>
          <p:nvPr/>
        </p:nvCxnSpPr>
        <p:spPr>
          <a:xfrm>
            <a:off x="7265258" y="2656411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A581A64-08DF-48AF-94E8-1674DB9F56DA}"/>
              </a:ext>
            </a:extLst>
          </p:cNvPr>
          <p:cNvCxnSpPr/>
          <p:nvPr/>
        </p:nvCxnSpPr>
        <p:spPr>
          <a:xfrm>
            <a:off x="7265258" y="3362089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C868E40-7E7E-496F-B4EE-9590B01403C5}"/>
              </a:ext>
            </a:extLst>
          </p:cNvPr>
          <p:cNvCxnSpPr/>
          <p:nvPr/>
        </p:nvCxnSpPr>
        <p:spPr>
          <a:xfrm>
            <a:off x="7265258" y="4067767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E39284DB-BABE-4882-93FC-FD4CDCB3654B}"/>
              </a:ext>
            </a:extLst>
          </p:cNvPr>
          <p:cNvCxnSpPr/>
          <p:nvPr/>
        </p:nvCxnSpPr>
        <p:spPr>
          <a:xfrm>
            <a:off x="7265258" y="4773445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4F05AE15-C69A-4BB0-954B-323C175D85FA}"/>
              </a:ext>
            </a:extLst>
          </p:cNvPr>
          <p:cNvCxnSpPr/>
          <p:nvPr/>
        </p:nvCxnSpPr>
        <p:spPr>
          <a:xfrm>
            <a:off x="7985338" y="1950733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B5FA325-8AB1-4D02-9265-44F2CAD9A3FA}"/>
              </a:ext>
            </a:extLst>
          </p:cNvPr>
          <p:cNvCxnSpPr/>
          <p:nvPr/>
        </p:nvCxnSpPr>
        <p:spPr>
          <a:xfrm>
            <a:off x="8705418" y="1950733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1E514722-72B6-40C5-B16E-471BCD7CB832}"/>
              </a:ext>
            </a:extLst>
          </p:cNvPr>
          <p:cNvCxnSpPr/>
          <p:nvPr/>
        </p:nvCxnSpPr>
        <p:spPr>
          <a:xfrm>
            <a:off x="9425498" y="1950733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177128FB-FCDF-4A94-A1CC-2F31A7671E13}"/>
              </a:ext>
            </a:extLst>
          </p:cNvPr>
          <p:cNvCxnSpPr/>
          <p:nvPr/>
        </p:nvCxnSpPr>
        <p:spPr>
          <a:xfrm>
            <a:off x="10145578" y="1950733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94D99436-B391-4D56-82AF-6DA6C46D74ED}"/>
              </a:ext>
            </a:extLst>
          </p:cNvPr>
          <p:cNvCxnSpPr/>
          <p:nvPr/>
        </p:nvCxnSpPr>
        <p:spPr>
          <a:xfrm>
            <a:off x="10865658" y="1950733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2D43AF60-75AF-4DCE-B1A2-C4EF8559A8BC}"/>
              </a:ext>
            </a:extLst>
          </p:cNvPr>
          <p:cNvSpPr txBox="1"/>
          <p:nvPr/>
        </p:nvSpPr>
        <p:spPr>
          <a:xfrm>
            <a:off x="8321554" y="5753051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DKR × </a:t>
            </a:r>
            <a:r>
              <a:rPr lang="nl-NL" dirty="0" err="1"/>
              <a:t>mln</a:t>
            </a:r>
            <a:endParaRPr lang="nl-NL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F650332-ACF3-4F77-840A-FED1007B2EAA}"/>
              </a:ext>
            </a:extLst>
          </p:cNvPr>
          <p:cNvSpPr txBox="1"/>
          <p:nvPr/>
        </p:nvSpPr>
        <p:spPr>
          <a:xfrm rot="16200000">
            <a:off x="5283477" y="2937611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wisselkoers DKR (in €)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3B7AB6C-420C-447B-81FC-6AF50A8A5017}"/>
              </a:ext>
            </a:extLst>
          </p:cNvPr>
          <p:cNvSpPr txBox="1"/>
          <p:nvPr/>
        </p:nvSpPr>
        <p:spPr>
          <a:xfrm>
            <a:off x="6678886" y="459617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0,20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D67D049-36F1-46DC-9883-C682CDD7CA76}"/>
              </a:ext>
            </a:extLst>
          </p:cNvPr>
          <p:cNvSpPr txBox="1"/>
          <p:nvPr/>
        </p:nvSpPr>
        <p:spPr>
          <a:xfrm>
            <a:off x="6678886" y="385724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0,40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3A88674F-9F38-4964-92C5-B8CD65C0E2AA}"/>
              </a:ext>
            </a:extLst>
          </p:cNvPr>
          <p:cNvSpPr txBox="1"/>
          <p:nvPr/>
        </p:nvSpPr>
        <p:spPr>
          <a:xfrm>
            <a:off x="6678886" y="31808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0,60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C76D9037-B6D7-4FCB-83D2-002D5ED9C2F7}"/>
              </a:ext>
            </a:extLst>
          </p:cNvPr>
          <p:cNvSpPr txBox="1"/>
          <p:nvPr/>
        </p:nvSpPr>
        <p:spPr>
          <a:xfrm>
            <a:off x="6678886" y="24515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0,80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C64AC1A-BD24-49B4-8F67-436E055DBAEE}"/>
              </a:ext>
            </a:extLst>
          </p:cNvPr>
          <p:cNvSpPr txBox="1"/>
          <p:nvPr/>
        </p:nvSpPr>
        <p:spPr>
          <a:xfrm>
            <a:off x="6678886" y="17690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1,00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4A9F728A-526C-4021-9E27-CABF2924B98D}"/>
              </a:ext>
            </a:extLst>
          </p:cNvPr>
          <p:cNvSpPr txBox="1"/>
          <p:nvPr/>
        </p:nvSpPr>
        <p:spPr>
          <a:xfrm>
            <a:off x="7769314" y="55039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165BEA4-64BE-44F6-9FB0-A8B4D5C26B6F}"/>
              </a:ext>
            </a:extLst>
          </p:cNvPr>
          <p:cNvSpPr txBox="1"/>
          <p:nvPr/>
        </p:nvSpPr>
        <p:spPr>
          <a:xfrm>
            <a:off x="8493311" y="55039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7B0CB75C-BF06-4AA2-87B8-02AFCFA2C94E}"/>
              </a:ext>
            </a:extLst>
          </p:cNvPr>
          <p:cNvSpPr txBox="1"/>
          <p:nvPr/>
        </p:nvSpPr>
        <p:spPr>
          <a:xfrm>
            <a:off x="9213391" y="55039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30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357E040B-6FC0-405F-A5F0-4E3A520E2F78}"/>
              </a:ext>
            </a:extLst>
          </p:cNvPr>
          <p:cNvSpPr txBox="1"/>
          <p:nvPr/>
        </p:nvSpPr>
        <p:spPr>
          <a:xfrm>
            <a:off x="9924044" y="55039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B87B62E5-FFE7-4D67-BC22-CF18FEC1F287}"/>
              </a:ext>
            </a:extLst>
          </p:cNvPr>
          <p:cNvSpPr txBox="1"/>
          <p:nvPr/>
        </p:nvSpPr>
        <p:spPr>
          <a:xfrm>
            <a:off x="10647532" y="55039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C2E45970-50B2-47E2-BA11-32CDBFA28EEC}"/>
              </a:ext>
            </a:extLst>
          </p:cNvPr>
          <p:cNvCxnSpPr/>
          <p:nvPr/>
        </p:nvCxnSpPr>
        <p:spPr>
          <a:xfrm>
            <a:off x="7769314" y="2354525"/>
            <a:ext cx="2160240" cy="28484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Rechthoek 34">
            <a:extLst>
              <a:ext uri="{FF2B5EF4-FFF2-40B4-BE49-F238E27FC236}">
                <a16:creationId xmlns:a16="http://schemas.microsoft.com/office/drawing/2014/main" id="{F9F01C0D-0E53-4410-AA32-53B6C9BC8700}"/>
              </a:ext>
            </a:extLst>
          </p:cNvPr>
          <p:cNvSpPr/>
          <p:nvPr/>
        </p:nvSpPr>
        <p:spPr>
          <a:xfrm>
            <a:off x="7807414" y="223935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65AEF577-F229-473F-804E-23867A9F2336}"/>
              </a:ext>
            </a:extLst>
          </p:cNvPr>
          <p:cNvCxnSpPr/>
          <p:nvPr/>
        </p:nvCxnSpPr>
        <p:spPr>
          <a:xfrm flipV="1">
            <a:off x="7422302" y="2703775"/>
            <a:ext cx="2928704" cy="13681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Rechthoek 36">
            <a:extLst>
              <a:ext uri="{FF2B5EF4-FFF2-40B4-BE49-F238E27FC236}">
                <a16:creationId xmlns:a16="http://schemas.microsoft.com/office/drawing/2014/main" id="{5F879A96-79A1-4016-80F1-8EBD28DE6DBC}"/>
              </a:ext>
            </a:extLst>
          </p:cNvPr>
          <p:cNvSpPr/>
          <p:nvPr/>
        </p:nvSpPr>
        <p:spPr>
          <a:xfrm>
            <a:off x="10117149" y="2368713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A1D02906-AABF-481D-9177-6A60DC8CC48C}"/>
              </a:ext>
            </a:extLst>
          </p:cNvPr>
          <p:cNvSpPr/>
          <p:nvPr/>
        </p:nvSpPr>
        <p:spPr>
          <a:xfrm>
            <a:off x="8572776" y="3426962"/>
            <a:ext cx="124991" cy="1249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B0611423-E4AC-4955-B42C-81796388A657}"/>
              </a:ext>
            </a:extLst>
          </p:cNvPr>
          <p:cNvCxnSpPr/>
          <p:nvPr/>
        </p:nvCxnSpPr>
        <p:spPr>
          <a:xfrm flipV="1">
            <a:off x="7291574" y="3755449"/>
            <a:ext cx="1512000" cy="12788"/>
          </a:xfrm>
          <a:prstGeom prst="line">
            <a:avLst/>
          </a:prstGeom>
          <a:ln w="1905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hthoek 40">
            <a:extLst>
              <a:ext uri="{FF2B5EF4-FFF2-40B4-BE49-F238E27FC236}">
                <a16:creationId xmlns:a16="http://schemas.microsoft.com/office/drawing/2014/main" id="{1D4F7808-AA5C-4AE1-B26A-03BB033CAB36}"/>
              </a:ext>
            </a:extLst>
          </p:cNvPr>
          <p:cNvSpPr/>
          <p:nvPr/>
        </p:nvSpPr>
        <p:spPr>
          <a:xfrm>
            <a:off x="10258036" y="2991219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5B3A1B70-33A0-4D6B-90C1-41664ABE3706}"/>
              </a:ext>
            </a:extLst>
          </p:cNvPr>
          <p:cNvCxnSpPr/>
          <p:nvPr/>
        </p:nvCxnSpPr>
        <p:spPr>
          <a:xfrm flipV="1">
            <a:off x="7461386" y="3024135"/>
            <a:ext cx="2928704" cy="13681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Ovaal 42">
            <a:extLst>
              <a:ext uri="{FF2B5EF4-FFF2-40B4-BE49-F238E27FC236}">
                <a16:creationId xmlns:a16="http://schemas.microsoft.com/office/drawing/2014/main" id="{B5716A89-7F4A-4582-B6E3-D6D7F5B3CC8C}"/>
              </a:ext>
            </a:extLst>
          </p:cNvPr>
          <p:cNvSpPr/>
          <p:nvPr/>
        </p:nvSpPr>
        <p:spPr>
          <a:xfrm>
            <a:off x="8771762" y="3686945"/>
            <a:ext cx="124991" cy="1249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9879A5C0-5981-4D3E-88C0-4F08C424DC03}"/>
              </a:ext>
            </a:extLst>
          </p:cNvPr>
          <p:cNvSpPr txBox="1"/>
          <p:nvPr/>
        </p:nvSpPr>
        <p:spPr>
          <a:xfrm>
            <a:off x="10689063" y="3512034"/>
            <a:ext cx="15649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i="1" dirty="0"/>
              <a:t>interventiegrens</a:t>
            </a:r>
            <a:endParaRPr lang="nl-NL" i="1" dirty="0"/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0F7F251E-1809-439F-A48A-57494CD65311}"/>
              </a:ext>
            </a:extLst>
          </p:cNvPr>
          <p:cNvSpPr txBox="1"/>
          <p:nvPr/>
        </p:nvSpPr>
        <p:spPr>
          <a:xfrm>
            <a:off x="10689064" y="4109082"/>
            <a:ext cx="15649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i="1" dirty="0"/>
              <a:t>interventiegrens</a:t>
            </a:r>
            <a:endParaRPr lang="nl-NL" i="1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E9CA20E4-A1FF-4F39-9F45-BD2A2454FCEC}"/>
              </a:ext>
            </a:extLst>
          </p:cNvPr>
          <p:cNvSpPr txBox="1"/>
          <p:nvPr/>
        </p:nvSpPr>
        <p:spPr>
          <a:xfrm>
            <a:off x="10752882" y="3793334"/>
            <a:ext cx="1042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i="1" dirty="0"/>
              <a:t>spilkoers</a:t>
            </a:r>
            <a:endParaRPr lang="nl-NL" i="1" dirty="0"/>
          </a:p>
        </p:txBody>
      </p: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5929C46A-2854-4A35-9D92-591827F26336}"/>
              </a:ext>
            </a:extLst>
          </p:cNvPr>
          <p:cNvCxnSpPr>
            <a:cxnSpLocks/>
          </p:cNvCxnSpPr>
          <p:nvPr/>
        </p:nvCxnSpPr>
        <p:spPr>
          <a:xfrm flipV="1">
            <a:off x="7306985" y="3965818"/>
            <a:ext cx="3473328" cy="2346"/>
          </a:xfrm>
          <a:prstGeom prst="line">
            <a:avLst/>
          </a:prstGeom>
          <a:ln w="19050">
            <a:solidFill>
              <a:srgbClr val="258812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038811B2-00F0-4288-972F-F6E13D7B0133}"/>
              </a:ext>
            </a:extLst>
          </p:cNvPr>
          <p:cNvCxnSpPr>
            <a:cxnSpLocks/>
          </p:cNvCxnSpPr>
          <p:nvPr/>
        </p:nvCxnSpPr>
        <p:spPr>
          <a:xfrm flipV="1">
            <a:off x="7267951" y="3671546"/>
            <a:ext cx="3473328" cy="2346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0645B2D4-7F1F-4110-8826-DFB103F4BB84}"/>
              </a:ext>
            </a:extLst>
          </p:cNvPr>
          <p:cNvCxnSpPr>
            <a:cxnSpLocks/>
          </p:cNvCxnSpPr>
          <p:nvPr/>
        </p:nvCxnSpPr>
        <p:spPr>
          <a:xfrm flipV="1">
            <a:off x="7282007" y="4263263"/>
            <a:ext cx="3473328" cy="2346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kstvak 51">
            <a:extLst>
              <a:ext uri="{FF2B5EF4-FFF2-40B4-BE49-F238E27FC236}">
                <a16:creationId xmlns:a16="http://schemas.microsoft.com/office/drawing/2014/main" id="{CD9367C5-0E1D-4AB6-AF60-D23A08368119}"/>
              </a:ext>
            </a:extLst>
          </p:cNvPr>
          <p:cNvSpPr txBox="1"/>
          <p:nvPr/>
        </p:nvSpPr>
        <p:spPr>
          <a:xfrm>
            <a:off x="9317551" y="3693171"/>
            <a:ext cx="15649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i="1" dirty="0"/>
              <a:t>fluctuatiemarge</a:t>
            </a:r>
            <a:endParaRPr lang="nl-NL" i="1" dirty="0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267A33C7-4CA0-422E-A5C9-EF63CEC70EC4}"/>
              </a:ext>
            </a:extLst>
          </p:cNvPr>
          <p:cNvSpPr txBox="1"/>
          <p:nvPr/>
        </p:nvSpPr>
        <p:spPr>
          <a:xfrm>
            <a:off x="9322688" y="3961732"/>
            <a:ext cx="15649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i="1" dirty="0"/>
              <a:t>fluctuatiemarge</a:t>
            </a:r>
            <a:endParaRPr lang="nl-NL" i="1" dirty="0"/>
          </a:p>
        </p:txBody>
      </p: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45C1C60E-3745-4566-B621-61E56264162F}"/>
              </a:ext>
            </a:extLst>
          </p:cNvPr>
          <p:cNvCxnSpPr>
            <a:cxnSpLocks/>
          </p:cNvCxnSpPr>
          <p:nvPr/>
        </p:nvCxnSpPr>
        <p:spPr>
          <a:xfrm flipV="1">
            <a:off x="9322688" y="3684588"/>
            <a:ext cx="0" cy="257445"/>
          </a:xfrm>
          <a:prstGeom prst="straightConnector1">
            <a:avLst/>
          </a:prstGeom>
          <a:ln w="28575">
            <a:solidFill>
              <a:srgbClr val="ED4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0385976-AC96-464E-AFF4-928E4214C161}"/>
              </a:ext>
            </a:extLst>
          </p:cNvPr>
          <p:cNvCxnSpPr>
            <a:cxnSpLocks/>
          </p:cNvCxnSpPr>
          <p:nvPr/>
        </p:nvCxnSpPr>
        <p:spPr>
          <a:xfrm>
            <a:off x="9322688" y="3981286"/>
            <a:ext cx="0" cy="257445"/>
          </a:xfrm>
          <a:prstGeom prst="straightConnector1">
            <a:avLst/>
          </a:prstGeom>
          <a:ln w="28575">
            <a:solidFill>
              <a:srgbClr val="ED4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>
            <a:extLst>
              <a:ext uri="{FF2B5EF4-FFF2-40B4-BE49-F238E27FC236}">
                <a16:creationId xmlns:a16="http://schemas.microsoft.com/office/drawing/2014/main" id="{F47C2111-01B5-489F-A2DB-6056BF9DE523}"/>
              </a:ext>
            </a:extLst>
          </p:cNvPr>
          <p:cNvSpPr txBox="1"/>
          <p:nvPr/>
        </p:nvSpPr>
        <p:spPr>
          <a:xfrm>
            <a:off x="10988704" y="3801752"/>
            <a:ext cx="1287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i="1" dirty="0">
                <a:solidFill>
                  <a:srgbClr val="C00000"/>
                </a:solidFill>
              </a:rPr>
              <a:t>bandbreedte</a:t>
            </a:r>
            <a:endParaRPr lang="nl-NL" i="1" dirty="0">
              <a:solidFill>
                <a:srgbClr val="C00000"/>
              </a:solidFill>
            </a:endParaRPr>
          </a:p>
        </p:txBody>
      </p:sp>
      <p:sp>
        <p:nvSpPr>
          <p:cNvPr id="58" name="Rechteraccolade 57">
            <a:extLst>
              <a:ext uri="{FF2B5EF4-FFF2-40B4-BE49-F238E27FC236}">
                <a16:creationId xmlns:a16="http://schemas.microsoft.com/office/drawing/2014/main" id="{02203E48-2047-4F4A-B7D4-1C2377A3393F}"/>
              </a:ext>
            </a:extLst>
          </p:cNvPr>
          <p:cNvSpPr/>
          <p:nvPr/>
        </p:nvSpPr>
        <p:spPr>
          <a:xfrm>
            <a:off x="10874707" y="3717679"/>
            <a:ext cx="123068" cy="480135"/>
          </a:xfrm>
          <a:prstGeom prst="rightBrace">
            <a:avLst>
              <a:gd name="adj1" fmla="val 26332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06721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/>
      <p:bldP spid="38" grpId="0" animBg="1"/>
      <p:bldP spid="41" grpId="0"/>
      <p:bldP spid="43" grpId="0" animBg="1"/>
      <p:bldP spid="44" grpId="0"/>
      <p:bldP spid="45" grpId="0"/>
      <p:bldP spid="46" grpId="0"/>
      <p:bldP spid="46" grpId="1"/>
      <p:bldP spid="52" grpId="0"/>
      <p:bldP spid="52" grpId="1"/>
      <p:bldP spid="53" grpId="0"/>
      <p:bldP spid="53" grpId="1"/>
      <p:bldP spid="57" grpId="0"/>
      <p:bldP spid="58" grpId="0" animBg="1"/>
    </p:bldLst>
  </p:timing>
</p:sld>
</file>

<file path=ppt/theme/theme1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95400103-E561-4ECD-B78E-9A1AABC029E1}" vid="{02C3641D-080C-42AC-9B80-3561C89A637E}"/>
    </a:ext>
  </a:extLst>
</a:theme>
</file>

<file path=ppt/theme/theme2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DD6ED018-B08A-44C1-9C82-25FF8C0A5232}" vid="{99E64DD1-B0F0-4953-8DDC-BB04212A106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vwoNieuw</Template>
  <TotalTime>1392</TotalTime>
  <Words>1270</Words>
  <Application>Microsoft Office PowerPoint</Application>
  <PresentationFormat>Breedbeeld</PresentationFormat>
  <Paragraphs>297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Avenir Next Pro Regular</vt:lpstr>
      <vt:lpstr>Calibri</vt:lpstr>
      <vt:lpstr>Courier New</vt:lpstr>
      <vt:lpstr>Economielokaal vwoNieuw</vt:lpstr>
      <vt:lpstr>economielokaal vwoNieuw</vt:lpstr>
      <vt:lpstr>Wisselkoers interventie</vt:lpstr>
      <vt:lpstr>PowerPoint-presentatie</vt:lpstr>
      <vt:lpstr>De valutamarkt</vt:lpstr>
      <vt:lpstr>Betalingsbalans</vt:lpstr>
      <vt:lpstr>Betalingsbalans en wisselkoers bij flexibele wisselkoers</vt:lpstr>
      <vt:lpstr>Flexibele wisselkoersen ook wel: zwevende wisselkoers</vt:lpstr>
      <vt:lpstr>Vaste wisselkoers 2018</vt:lpstr>
      <vt:lpstr>Ingrijpen in de koersvorming</vt:lpstr>
      <vt:lpstr>Vaste wisselkoers(systemen)</vt:lpstr>
      <vt:lpstr>Interventie</vt:lpstr>
      <vt:lpstr>Koersverandering</vt:lpstr>
      <vt:lpstr>PowerPoint-presentatie</vt:lpstr>
      <vt:lpstr>Rentepolitiek</vt:lpstr>
      <vt:lpstr>Monetaire trilemma twee van de drie, maar welke?</vt:lpstr>
      <vt:lpstr>EMU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Wisselkoers interventie</dc:title>
  <dc:creator>Paul Bloemers</dc:creator>
  <cp:lastModifiedBy>Paul Bloemers</cp:lastModifiedBy>
  <cp:revision>1</cp:revision>
  <dcterms:created xsi:type="dcterms:W3CDTF">2021-12-30T12:39:22Z</dcterms:created>
  <dcterms:modified xsi:type="dcterms:W3CDTF">2021-12-31T11:51:27Z</dcterms:modified>
</cp:coreProperties>
</file>